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56" r:id="rId5"/>
    <p:sldId id="260" r:id="rId6"/>
    <p:sldId id="2446" r:id="rId7"/>
    <p:sldId id="2434" r:id="rId8"/>
    <p:sldId id="2448" r:id="rId9"/>
    <p:sldId id="2450" r:id="rId10"/>
    <p:sldId id="2443" r:id="rId11"/>
    <p:sldId id="2459" r:id="rId12"/>
    <p:sldId id="2442" r:id="rId13"/>
    <p:sldId id="2438" r:id="rId14"/>
    <p:sldId id="2451" r:id="rId15"/>
    <p:sldId id="2452" r:id="rId16"/>
    <p:sldId id="2456" r:id="rId17"/>
    <p:sldId id="2449" r:id="rId18"/>
    <p:sldId id="2453" r:id="rId19"/>
    <p:sldId id="2454" r:id="rId20"/>
    <p:sldId id="2457" r:id="rId21"/>
    <p:sldId id="2458" r:id="rId22"/>
    <p:sldId id="244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C043"/>
    <a:srgbClr val="05D74D"/>
    <a:srgbClr val="C0F400"/>
    <a:srgbClr val="05EE55"/>
    <a:srgbClr val="038B30"/>
    <a:srgbClr val="2F3342"/>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DDA059-12BA-4A2D-B28A-2F536814224E}" v="708" dt="2021-12-09T06:46:57.063"/>
    <p1510:client id="{23CD6277-6FB2-4058-9548-123792905E94}" v="2209" dt="2021-12-09T00:46:58.063"/>
    <p1510:client id="{3A2079B1-F395-42A5-94A5-3121D6EFB37F}" v="131" dt="2021-12-06T20:33:02.946"/>
    <p1510:client id="{40AF350F-8E5E-4CFC-9639-45A3604CA899}" v="29" dt="2021-12-09T02:11:44.944"/>
    <p1510:client id="{51B44C47-AC0F-40B8-B98F-0CC1C3F79BE1}" v="79" dt="2021-11-14T03:48:56.051"/>
    <p1510:client id="{548E158E-9710-4DEA-9F7F-16494FB13F47}" v="328" dt="2021-11-13T18:47:42.659"/>
    <p1510:client id="{761491F8-4100-4BF9-A88E-361C9E451CF3}" v="813" dt="2021-11-14T04:22:50.423"/>
    <p1510:client id="{898B0C1A-32FD-4EF6-ADC9-AE2158406A90}" v="1" dt="2021-12-09T01:47:59.339"/>
    <p1510:client id="{96B5BFCA-E489-4941-89A6-D1A1963E2F00}" v="214" dt="2021-11-14T04:23:35.331"/>
    <p1510:client id="{A2B41E0E-3889-478F-A3BE-5FA6534409B9}" v="2" dt="2021-12-09T01:38:57.670"/>
    <p1510:client id="{A80EDEE7-130C-4897-8057-145066FCF9E0}" v="5" dt="2021-11-14T04:33:14.024"/>
    <p1510:client id="{CA3B1B9D-750E-4171-A59E-322503C6A7E1}" v="79" dt="2021-12-09T14:30:07.891"/>
    <p1510:client id="{D1CAFAD6-AA48-40B4-A60C-F8AE260FBB60}" v="609" dt="2021-12-09T01:42:56.092"/>
    <p1510:client id="{FAA13B75-D0D7-4D95-8D00-EB6865F0997D}" v="199" dt="2021-11-14T03:08:36.547"/>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4265FD-4E3F-4008-BF0D-92438DDF38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411FABC-D2A4-4DDD-AE15-415703DDD3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B9CF0-A540-4793-A5F3-F4917CFDDCB6}" type="datetimeFigureOut">
              <a:rPr lang="en-US" smtClean="0"/>
              <a:t>2/11/2022</a:t>
            </a:fld>
            <a:endParaRPr lang="en-US"/>
          </a:p>
        </p:txBody>
      </p:sp>
      <p:sp>
        <p:nvSpPr>
          <p:cNvPr id="4" name="Footer Placeholder 3">
            <a:extLst>
              <a:ext uri="{FF2B5EF4-FFF2-40B4-BE49-F238E27FC236}">
                <a16:creationId xmlns:a16="http://schemas.microsoft.com/office/drawing/2014/main" id="{27EBBAB0-AE2E-4EA6-BE3D-A8C4DA4007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1D462F-4914-49FC-A851-7FFFE9D6E8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422B72-BD1C-4F41-B10E-CA0BEB17901E}" type="slidenum">
              <a:rPr lang="en-US" smtClean="0"/>
              <a:t>‹#›</a:t>
            </a:fld>
            <a:endParaRPr lang="en-US"/>
          </a:p>
        </p:txBody>
      </p:sp>
    </p:spTree>
    <p:extLst>
      <p:ext uri="{BB962C8B-B14F-4D97-AF65-F5344CB8AC3E}">
        <p14:creationId xmlns:p14="http://schemas.microsoft.com/office/powerpoint/2010/main" val="3531907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03753-A5BE-4D79-AEA9-C0A65A6F8851}" type="datetimeFigureOut">
              <a:rPr lang="en-US" smtClean="0"/>
              <a:t>2/11/2022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3BE989-76B8-4F13-9267-01FDA45C437A}" type="slidenum">
              <a:rPr lang="en-US" smtClean="0"/>
              <a:t>‹#›</a:t>
            </a:fld>
            <a:endParaRPr lang="en-US"/>
          </a:p>
        </p:txBody>
      </p:sp>
    </p:spTree>
    <p:extLst>
      <p:ext uri="{BB962C8B-B14F-4D97-AF65-F5344CB8AC3E}">
        <p14:creationId xmlns:p14="http://schemas.microsoft.com/office/powerpoint/2010/main" val="3169730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3BE989-76B8-4F13-9267-01FDA45C437A}" type="slidenum">
              <a:rPr lang="en-US" smtClean="0"/>
              <a:t>2</a:t>
            </a:fld>
            <a:endParaRPr lang="en-US"/>
          </a:p>
        </p:txBody>
      </p:sp>
    </p:spTree>
    <p:extLst>
      <p:ext uri="{BB962C8B-B14F-4D97-AF65-F5344CB8AC3E}">
        <p14:creationId xmlns:p14="http://schemas.microsoft.com/office/powerpoint/2010/main" val="1744464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3BE989-76B8-4F13-9267-01FDA45C437A}" type="slidenum">
              <a:rPr lang="en-US" smtClean="0"/>
              <a:t>7</a:t>
            </a:fld>
            <a:endParaRPr lang="en-US"/>
          </a:p>
        </p:txBody>
      </p:sp>
    </p:spTree>
    <p:extLst>
      <p:ext uri="{BB962C8B-B14F-4D97-AF65-F5344CB8AC3E}">
        <p14:creationId xmlns:p14="http://schemas.microsoft.com/office/powerpoint/2010/main" val="3676921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3BE989-76B8-4F13-9267-01FDA45C437A}" type="slidenum">
              <a:rPr lang="en-US" smtClean="0"/>
              <a:t>8</a:t>
            </a:fld>
            <a:endParaRPr lang="en-US"/>
          </a:p>
        </p:txBody>
      </p:sp>
    </p:spTree>
    <p:extLst>
      <p:ext uri="{BB962C8B-B14F-4D97-AF65-F5344CB8AC3E}">
        <p14:creationId xmlns:p14="http://schemas.microsoft.com/office/powerpoint/2010/main" val="654992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3BE989-76B8-4F13-9267-01FDA45C437A}" type="slidenum">
              <a:rPr lang="en-US" smtClean="0"/>
              <a:t>10</a:t>
            </a:fld>
            <a:endParaRPr lang="en-US"/>
          </a:p>
        </p:txBody>
      </p:sp>
    </p:spTree>
    <p:extLst>
      <p:ext uri="{BB962C8B-B14F-4D97-AF65-F5344CB8AC3E}">
        <p14:creationId xmlns:p14="http://schemas.microsoft.com/office/powerpoint/2010/main" val="315203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3BE989-76B8-4F13-9267-01FDA45C437A}" type="slidenum">
              <a:rPr lang="en-US" smtClean="0"/>
              <a:t>11</a:t>
            </a:fld>
            <a:endParaRPr lang="en-US"/>
          </a:p>
        </p:txBody>
      </p:sp>
    </p:spTree>
    <p:extLst>
      <p:ext uri="{BB962C8B-B14F-4D97-AF65-F5344CB8AC3E}">
        <p14:creationId xmlns:p14="http://schemas.microsoft.com/office/powerpoint/2010/main" val="3317721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3BE989-76B8-4F13-9267-01FDA45C437A}" type="slidenum">
              <a:rPr lang="en-US" smtClean="0"/>
              <a:t>12</a:t>
            </a:fld>
            <a:endParaRPr lang="en-US"/>
          </a:p>
        </p:txBody>
      </p:sp>
    </p:spTree>
    <p:extLst>
      <p:ext uri="{BB962C8B-B14F-4D97-AF65-F5344CB8AC3E}">
        <p14:creationId xmlns:p14="http://schemas.microsoft.com/office/powerpoint/2010/main" val="2443043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3BE989-76B8-4F13-9267-01FDA45C437A}" type="slidenum">
              <a:rPr lang="en-US" smtClean="0"/>
              <a:t>13</a:t>
            </a:fld>
            <a:endParaRPr lang="en-US"/>
          </a:p>
        </p:txBody>
      </p:sp>
    </p:spTree>
    <p:extLst>
      <p:ext uri="{BB962C8B-B14F-4D97-AF65-F5344CB8AC3E}">
        <p14:creationId xmlns:p14="http://schemas.microsoft.com/office/powerpoint/2010/main" val="3519993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3BE989-76B8-4F13-9267-01FDA45C437A}" type="slidenum">
              <a:rPr lang="en-US" smtClean="0"/>
              <a:t>17</a:t>
            </a:fld>
            <a:endParaRPr lang="en-US"/>
          </a:p>
        </p:txBody>
      </p:sp>
    </p:spTree>
    <p:extLst>
      <p:ext uri="{BB962C8B-B14F-4D97-AF65-F5344CB8AC3E}">
        <p14:creationId xmlns:p14="http://schemas.microsoft.com/office/powerpoint/2010/main" val="1893230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3BE989-76B8-4F13-9267-01FDA45C437A}" type="slidenum">
              <a:rPr lang="en-US" smtClean="0"/>
              <a:t>18</a:t>
            </a:fld>
            <a:endParaRPr lang="en-US"/>
          </a:p>
        </p:txBody>
      </p:sp>
    </p:spTree>
    <p:extLst>
      <p:ext uri="{BB962C8B-B14F-4D97-AF65-F5344CB8AC3E}">
        <p14:creationId xmlns:p14="http://schemas.microsoft.com/office/powerpoint/2010/main" val="3085715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id="{9FB41AE7-07AD-43D7-9418-6D32BE5E3192}"/>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p>
        </p:txBody>
      </p:sp>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p:txBody>
        </p:sp>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bg1"/>
                </a:solidFill>
                <a:latin typeface="+mj-lt"/>
              </a:defRPr>
            </a:lvl1pPr>
          </a:lstStyle>
          <a:p>
            <a:r>
              <a:rPr lang="en-US"/>
              <a:t>Click to edit </a:t>
            </a:r>
            <a:br>
              <a:rPr lang="en-US"/>
            </a:br>
            <a:r>
              <a:rPr lang="en-US"/>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7686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bg1"/>
                </a:solidFill>
                <a:latin typeface="+mj-lt"/>
              </a:defRPr>
            </a:lvl1pPr>
          </a:lstStyle>
          <a:p>
            <a:r>
              <a:rPr lang="en-US"/>
              <a:t>Click to edit </a:t>
            </a:r>
            <a:br>
              <a:rPr lang="en-US"/>
            </a:br>
            <a:r>
              <a:rPr lang="en-US"/>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4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bg1"/>
                </a:solidFill>
                <a:latin typeface="+mj-lt"/>
              </a:defRPr>
            </a:lvl1pPr>
          </a:lstStyle>
          <a:p>
            <a:r>
              <a:rPr lang="en-US"/>
              <a:t>Click to edit Master title style</a:t>
            </a:r>
          </a:p>
        </p:txBody>
      </p:sp>
      <p:sp>
        <p:nvSpPr>
          <p:cNvPr id="2" name="Footer Placeholder 1">
            <a:extLst>
              <a:ext uri="{FF2B5EF4-FFF2-40B4-BE49-F238E27FC236}">
                <a16:creationId xmlns:a16="http://schemas.microsoft.com/office/drawing/2014/main" id="{C5F17219-39C2-44C1-BFC9-BA0D7ACD78D1}"/>
              </a:ext>
            </a:extLst>
          </p:cNvPr>
          <p:cNvSpPr>
            <a:spLocks noGrp="1"/>
          </p:cNvSpPr>
          <p:nvPr>
            <p:ph type="ftr" sz="quarter" idx="16"/>
          </p:nvPr>
        </p:nvSpPr>
        <p:spPr/>
        <p:txBody>
          <a:bodyPr/>
          <a:lstStyle/>
          <a:p>
            <a:r>
              <a:rPr lang="en-US"/>
              <a:t>Add a Footer</a:t>
            </a:r>
          </a:p>
        </p:txBody>
      </p:sp>
      <p:sp>
        <p:nvSpPr>
          <p:cNvPr id="3" name="Slide Number Placeholder 2">
            <a:extLst>
              <a:ext uri="{FF2B5EF4-FFF2-40B4-BE49-F238E27FC236}">
                <a16:creationId xmlns:a16="http://schemas.microsoft.com/office/drawing/2014/main"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a:p>
        </p:txBody>
      </p:sp>
      <p:sp>
        <p:nvSpPr>
          <p:cNvPr id="11" name="Text Placeholder 2">
            <a:extLst>
              <a:ext uri="{FF2B5EF4-FFF2-40B4-BE49-F238E27FC236}">
                <a16:creationId xmlns:a16="http://schemas.microsoft.com/office/drawing/2014/main" id="{CEC8E835-7291-427D-948E-B544E36AD129}"/>
              </a:ext>
            </a:extLst>
          </p:cNvPr>
          <p:cNvSpPr>
            <a:spLocks noGrp="1"/>
          </p:cNvSpPr>
          <p:nvPr>
            <p:ph type="body" idx="1" hasCustomPrompt="1"/>
          </p:nvPr>
        </p:nvSpPr>
        <p:spPr>
          <a:xfrm>
            <a:off x="4506094" y="4127455"/>
            <a:ext cx="4351911" cy="296437"/>
          </a:xfrm>
        </p:spPr>
        <p:txBody>
          <a:bodyPr vert="horz" lIns="91440" tIns="45720" rIns="91440" bIns="45720" rtlCol="0">
            <a:noAutofit/>
          </a:bodyPr>
          <a:lstStyle>
            <a:lvl1pPr marL="0" indent="0">
              <a:buNone/>
              <a:defRPr lang="en-US" sz="2000" cap="all" spc="600" baseline="0">
                <a:latin typeface="+mj-lt"/>
              </a:defRPr>
            </a:lvl1pPr>
          </a:lstStyle>
          <a:p>
            <a:pPr marL="228600" lvl="0" indent="-228600" algn="ctr"/>
            <a:r>
              <a:rPr lang="en-US"/>
              <a:t>EDIT MASTER TEXT STYLES</a:t>
            </a:r>
          </a:p>
        </p:txBody>
      </p:sp>
    </p:spTree>
    <p:extLst>
      <p:ext uri="{BB962C8B-B14F-4D97-AF65-F5344CB8AC3E}">
        <p14:creationId xmlns:p14="http://schemas.microsoft.com/office/powerpoint/2010/main" val="808000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a:t>Add a Footer</a:t>
            </a:r>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4659081" y="447789"/>
            <a:ext cx="2873833" cy="59579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a:p>
        </p:txBody>
      </p:sp>
      <p:sp>
        <p:nvSpPr>
          <p:cNvPr id="16" name="Content Placeholder 2">
            <a:extLst>
              <a:ext uri="{FF2B5EF4-FFF2-40B4-BE49-F238E27FC236}">
                <a16:creationId xmlns:a16="http://schemas.microsoft.com/office/drawing/2014/main" id="{E20B4D13-5F10-4886-AF0F-09B6ABB5C3BF}"/>
              </a:ext>
            </a:extLst>
          </p:cNvPr>
          <p:cNvSpPr>
            <a:spLocks noGrp="1"/>
          </p:cNvSpPr>
          <p:nvPr>
            <p:ph sz="half" idx="1"/>
          </p:nvPr>
        </p:nvSpPr>
        <p:spPr>
          <a:xfrm>
            <a:off x="571500" y="1431586"/>
            <a:ext cx="3467099"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Click to 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p>
        </p:txBody>
      </p:sp>
      <p:sp>
        <p:nvSpPr>
          <p:cNvPr id="19" name="Content Placeholder 3">
            <a:extLst>
              <a:ext uri="{FF2B5EF4-FFF2-40B4-BE49-F238E27FC236}">
                <a16:creationId xmlns:a16="http://schemas.microsoft.com/office/drawing/2014/main" id="{EE7BCAD4-8DB6-482F-8DC0-F6D653F92219}"/>
              </a:ext>
            </a:extLst>
          </p:cNvPr>
          <p:cNvSpPr>
            <a:spLocks noGrp="1"/>
          </p:cNvSpPr>
          <p:nvPr>
            <p:ph sz="half" idx="2"/>
          </p:nvPr>
        </p:nvSpPr>
        <p:spPr>
          <a:xfrm>
            <a:off x="8153394" y="1431586"/>
            <a:ext cx="3467106"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Click to 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p>
        </p:txBody>
      </p:sp>
    </p:spTree>
    <p:extLst>
      <p:ext uri="{BB962C8B-B14F-4D97-AF65-F5344CB8AC3E}">
        <p14:creationId xmlns:p14="http://schemas.microsoft.com/office/powerpoint/2010/main" val="3815244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a:t>Add a Footer</a:t>
            </a:r>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4659081" y="447789"/>
            <a:ext cx="2873833" cy="59579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a:p>
        </p:txBody>
      </p:sp>
      <p:sp>
        <p:nvSpPr>
          <p:cNvPr id="14" name="Text Placeholder 4">
            <a:extLst>
              <a:ext uri="{FF2B5EF4-FFF2-40B4-BE49-F238E27FC236}">
                <a16:creationId xmlns:a16="http://schemas.microsoft.com/office/drawing/2014/main" id="{17A78D63-E00C-4155-A5B2-B3431A09ACB4}"/>
              </a:ext>
            </a:extLst>
          </p:cNvPr>
          <p:cNvSpPr>
            <a:spLocks noGrp="1"/>
          </p:cNvSpPr>
          <p:nvPr>
            <p:ph type="body" sz="quarter" idx="3"/>
          </p:nvPr>
        </p:nvSpPr>
        <p:spPr>
          <a:xfrm>
            <a:off x="8153395" y="1061132"/>
            <a:ext cx="3464721" cy="823912"/>
          </a:xfrm>
          <a:ln>
            <a:noFill/>
          </a:ln>
        </p:spPr>
        <p:txBody>
          <a:bodyPr vert="horz" lIns="91440" tIns="45720" rIns="91440" bIns="45720" rtlCol="0" anchor="ctr">
            <a:normAutofit/>
          </a:bodyPr>
          <a:lstStyle>
            <a:lvl1pPr marL="0" indent="0">
              <a:buNone/>
              <a:defRPr lang="en-US" sz="2400" b="1" dirty="0">
                <a:latin typeface="+mj-lt"/>
              </a:defRPr>
            </a:lvl1pPr>
          </a:lstStyle>
          <a:p>
            <a:pPr marL="228600" lvl="0" indent="-228600" algn="ctr"/>
            <a:r>
              <a:rPr lang="en-US"/>
              <a:t>Click to edit Master text styles</a:t>
            </a:r>
          </a:p>
        </p:txBody>
      </p:sp>
      <p:sp>
        <p:nvSpPr>
          <p:cNvPr id="15" name="Content Placeholder 5">
            <a:extLst>
              <a:ext uri="{FF2B5EF4-FFF2-40B4-BE49-F238E27FC236}">
                <a16:creationId xmlns:a16="http://schemas.microsoft.com/office/drawing/2014/main" id="{60C17447-B870-4054-B568-8B6B321EC5B7}"/>
              </a:ext>
            </a:extLst>
          </p:cNvPr>
          <p:cNvSpPr>
            <a:spLocks noGrp="1"/>
          </p:cNvSpPr>
          <p:nvPr>
            <p:ph sz="quarter" idx="4"/>
          </p:nvPr>
        </p:nvSpPr>
        <p:spPr>
          <a:xfrm>
            <a:off x="8153394" y="2108201"/>
            <a:ext cx="3464722" cy="3684588"/>
          </a:xfrm>
        </p:spPr>
        <p:txBody>
          <a:bodyPr vert="horz" lIns="91440" tIns="45720" rIns="91440" bIns="45720" rtlCol="0">
            <a:normAutofit/>
          </a:bodyPr>
          <a:lstStyle>
            <a:lvl1pPr marL="228600" indent="-228600">
              <a:defRPr lang="en-US" sz="1600" kern="1200" dirty="0">
                <a:solidFill>
                  <a:schemeClr val="bg1"/>
                </a:solidFill>
                <a:latin typeface="+mn-lt"/>
                <a:ea typeface="+mn-ea"/>
                <a:cs typeface="+mn-cs"/>
              </a:defRPr>
            </a:lvl1pPr>
            <a:lvl2pPr>
              <a:defRPr lang="en-US" sz="1400" dirty="0"/>
            </a:lvl2pPr>
            <a:lvl3pPr>
              <a:defRPr lang="en-US" sz="1200" dirty="0"/>
            </a:lvl3pPr>
            <a:lvl4pPr>
              <a:defRPr lang="en-US" sz="1100" dirty="0"/>
            </a:lvl4pPr>
            <a:lvl5pPr>
              <a:defRPr lang="en-US" sz="1100" dirty="0"/>
            </a:lvl5pPr>
          </a:lstStyle>
          <a:p>
            <a:pPr marL="228600" lvl="0" indent="-228600" algn="l" defTabSz="914400" rtl="0" eaLnBrk="1" latinLnBrk="0" hangingPunct="1">
              <a:lnSpc>
                <a:spcPct val="150000"/>
              </a:lnSpc>
              <a:spcBef>
                <a:spcPts val="1000"/>
              </a:spcBef>
              <a:buFont typeface="Arial" panose="020B0604020202020204" pitchFamily="34" charset="0"/>
              <a:buChar char="•"/>
            </a:pPr>
            <a:r>
              <a:rPr lang="en-US"/>
              <a:t>Click to edit Master text styles</a:t>
            </a:r>
          </a:p>
          <a:p>
            <a:pPr marL="228600" lvl="1" indent="-228600" algn="l" defTabSz="914400" rtl="0" eaLnBrk="1" latinLnBrk="0" hangingPunct="1">
              <a:lnSpc>
                <a:spcPct val="150000"/>
              </a:lnSpc>
              <a:spcBef>
                <a:spcPts val="1000"/>
              </a:spcBef>
              <a:buFont typeface="Arial" panose="020B0604020202020204" pitchFamily="34" charset="0"/>
              <a:buChar char="•"/>
            </a:pPr>
            <a:r>
              <a:rPr lang="en-US"/>
              <a:t>Second level</a:t>
            </a:r>
          </a:p>
          <a:p>
            <a:pPr marL="228600" lvl="2" indent="-228600" algn="l" defTabSz="914400" rtl="0" eaLnBrk="1" latinLnBrk="0" hangingPunct="1">
              <a:lnSpc>
                <a:spcPct val="150000"/>
              </a:lnSpc>
              <a:spcBef>
                <a:spcPts val="1000"/>
              </a:spcBef>
              <a:buFont typeface="Arial" panose="020B0604020202020204" pitchFamily="34" charset="0"/>
              <a:buChar char="•"/>
            </a:pPr>
            <a:r>
              <a:rPr lang="en-US"/>
              <a:t>Third level</a:t>
            </a:r>
          </a:p>
          <a:p>
            <a:pPr marL="228600" lvl="3" indent="-228600" algn="l" defTabSz="914400" rtl="0" eaLnBrk="1" latinLnBrk="0" hangingPunct="1">
              <a:lnSpc>
                <a:spcPct val="150000"/>
              </a:lnSpc>
              <a:spcBef>
                <a:spcPts val="1000"/>
              </a:spcBef>
              <a:buFont typeface="Arial" panose="020B0604020202020204" pitchFamily="34" charset="0"/>
              <a:buChar char="•"/>
            </a:pPr>
            <a:r>
              <a:rPr lang="en-US"/>
              <a:t>Fourth level</a:t>
            </a:r>
          </a:p>
          <a:p>
            <a:pPr marL="228600" lvl="4" indent="-228600" algn="l" defTabSz="914400" rtl="0" eaLnBrk="1" latinLnBrk="0" hangingPunct="1">
              <a:lnSpc>
                <a:spcPct val="150000"/>
              </a:lnSpc>
              <a:spcBef>
                <a:spcPts val="1000"/>
              </a:spcBef>
              <a:buFont typeface="Arial" panose="020B0604020202020204" pitchFamily="34" charset="0"/>
              <a:buChar char="•"/>
            </a:pPr>
            <a:r>
              <a:rPr lang="en-US"/>
              <a:t>Fifth level</a:t>
            </a:r>
          </a:p>
        </p:txBody>
      </p:sp>
    </p:spTree>
    <p:extLst>
      <p:ext uri="{BB962C8B-B14F-4D97-AF65-F5344CB8AC3E}">
        <p14:creationId xmlns:p14="http://schemas.microsoft.com/office/powerpoint/2010/main" val="16963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9B7F3105-8D8F-4FF3-9A7F-0F067BB810A1}"/>
              </a:ext>
            </a:extLst>
          </p:cNvPr>
          <p:cNvSpPr>
            <a:spLocks noGrp="1"/>
          </p:cNvSpPr>
          <p:nvPr>
            <p:ph type="ftr" sz="quarter" idx="14"/>
          </p:nvPr>
        </p:nvSpPr>
        <p:spPr/>
        <p:txBody>
          <a:bodyPr/>
          <a:lstStyle/>
          <a:p>
            <a:r>
              <a:rPr lang="en-US"/>
              <a:t>Add a Footer</a:t>
            </a:r>
          </a:p>
        </p:txBody>
      </p:sp>
      <p:sp>
        <p:nvSpPr>
          <p:cNvPr id="9" name="Slide Number Placeholder 8">
            <a:extLst>
              <a:ext uri="{FF2B5EF4-FFF2-40B4-BE49-F238E27FC236}">
                <a16:creationId xmlns:a16="http://schemas.microsoft.com/office/drawing/2014/main"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a:p>
        </p:txBody>
      </p:sp>
      <p:sp>
        <p:nvSpPr>
          <p:cNvPr id="11" name="Content Placeholder 2">
            <a:extLst>
              <a:ext uri="{FF2B5EF4-FFF2-40B4-BE49-F238E27FC236}">
                <a16:creationId xmlns:a16="http://schemas.microsoft.com/office/drawing/2014/main" id="{9F3E8482-B43D-4B69-8645-6B735F91B920}"/>
              </a:ext>
            </a:extLst>
          </p:cNvPr>
          <p:cNvSpPr>
            <a:spLocks noGrp="1"/>
          </p:cNvSpPr>
          <p:nvPr>
            <p:ph idx="1"/>
          </p:nvPr>
        </p:nvSpPr>
        <p:spPr>
          <a:xfrm>
            <a:off x="6294478" y="587829"/>
            <a:ext cx="5326022" cy="527322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5DDDD410-5ABA-46A5-B282-F37437EFB673}"/>
              </a:ext>
            </a:extLst>
          </p:cNvPr>
          <p:cNvSpPr/>
          <p:nvPr userDrawn="1"/>
        </p:nvSpPr>
        <p:spPr>
          <a:xfrm>
            <a:off x="1159727" y="1224451"/>
            <a:ext cx="4226024"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BC9CBF-CF7B-4E39-9FD1-961882EC596A}"/>
              </a:ext>
            </a:extLst>
          </p:cNvPr>
          <p:cNvSpPr/>
          <p:nvPr userDrawn="1"/>
        </p:nvSpPr>
        <p:spPr>
          <a:xfrm>
            <a:off x="657060" y="698704"/>
            <a:ext cx="4473025"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7A3D921-B9D5-42DC-9037-298968D94C95}"/>
              </a:ext>
            </a:extLst>
          </p:cNvPr>
          <p:cNvGrpSpPr/>
          <p:nvPr userDrawn="1"/>
        </p:nvGrpSpPr>
        <p:grpSpPr>
          <a:xfrm>
            <a:off x="657060" y="435124"/>
            <a:ext cx="5134751" cy="6215741"/>
            <a:chOff x="252031" y="391887"/>
            <a:chExt cx="7433283" cy="6215741"/>
          </a:xfrm>
        </p:grpSpPr>
        <p:sp>
          <p:nvSpPr>
            <p:cNvPr id="17" name="Rectangle 16">
              <a:extLst>
                <a:ext uri="{FF2B5EF4-FFF2-40B4-BE49-F238E27FC236}">
                  <a16:creationId xmlns:a16="http://schemas.microsoft.com/office/drawing/2014/main" id="{9BDB1890-91F2-49FC-B0F4-3F3FF11B6A1A}"/>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A62F937-16D4-4A6C-B247-D0A62BC6560D}"/>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9335681-5A6F-48BE-8160-2000D0F242FB}"/>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609601" y="2546851"/>
            <a:ext cx="4101084" cy="3396749"/>
          </a:xfrm>
        </p:spPr>
        <p:txBody>
          <a:bodyPr/>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609601" y="1480457"/>
            <a:ext cx="4101084" cy="979308"/>
          </a:xfrm>
        </p:spPr>
        <p:txBody>
          <a:bodyPr anchor="b"/>
          <a:lstStyle>
            <a:lvl1pPr>
              <a:defRPr sz="3200" b="1">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427291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a:t>Add a Footer</a:t>
            </a:r>
          </a:p>
        </p:txBody>
      </p:sp>
      <p:sp>
        <p:nvSpPr>
          <p:cNvPr id="2" name="Slide Number Placeholder 1">
            <a:extLst>
              <a:ext uri="{FF2B5EF4-FFF2-40B4-BE49-F238E27FC236}">
                <a16:creationId xmlns:a16="http://schemas.microsoft.com/office/drawing/2014/main" id="{34A85DE8-81C6-4A53-8754-137A795CA5EA}"/>
              </a:ext>
            </a:extLst>
          </p:cNvPr>
          <p:cNvSpPr>
            <a:spLocks noGrp="1"/>
          </p:cNvSpPr>
          <p:nvPr>
            <p:ph type="sldNum" sz="quarter" idx="11"/>
          </p:nvPr>
        </p:nvSpPr>
        <p:spPr/>
        <p:txBody>
          <a:bodyPr/>
          <a:lstStyle/>
          <a:p>
            <a:fld id="{8C2E478F-E849-4A8C-AF1F-CBCC78A7CBFA}" type="slidenum">
              <a:rPr lang="en-US" noProof="0" smtClean="0"/>
              <a:pPr/>
              <a:t>‹#›</a:t>
            </a:fld>
            <a:endParaRPr lang="en-US" noProof="0"/>
          </a:p>
        </p:txBody>
      </p:sp>
      <p:sp>
        <p:nvSpPr>
          <p:cNvPr id="3" name="Title 2">
            <a:extLst>
              <a:ext uri="{FF2B5EF4-FFF2-40B4-BE49-F238E27FC236}">
                <a16:creationId xmlns:a16="http://schemas.microsoft.com/office/drawing/2014/main" id="{0A66073F-5CD2-4EAC-890A-F6BB43D2BD6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49817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a:t>Add a Footer</a:t>
            </a:r>
          </a:p>
        </p:txBody>
      </p:sp>
      <p:sp>
        <p:nvSpPr>
          <p:cNvPr id="2" name="Slide Number Placeholder 1">
            <a:extLst>
              <a:ext uri="{FF2B5EF4-FFF2-40B4-BE49-F238E27FC236}">
                <a16:creationId xmlns:a16="http://schemas.microsoft.com/office/drawing/2014/main" id="{34A85DE8-81C6-4A53-8754-137A795CA5EA}"/>
              </a:ext>
            </a:extLst>
          </p:cNvPr>
          <p:cNvSpPr>
            <a:spLocks noGrp="1"/>
          </p:cNvSpPr>
          <p:nvPr>
            <p:ph type="sldNum" sz="quarter" idx="11"/>
          </p:nvPr>
        </p:nvSpPr>
        <p:spPr/>
        <p:txBody>
          <a:bodyPr/>
          <a:lstStyle/>
          <a:p>
            <a:fld id="{8C2E478F-E849-4A8C-AF1F-CBCC78A7CBFA}" type="slidenum">
              <a:rPr lang="en-US" noProof="0" smtClean="0"/>
              <a:pPr/>
              <a:t>‹#›</a:t>
            </a:fld>
            <a:endParaRPr lang="en-US" noProof="0"/>
          </a:p>
        </p:txBody>
      </p:sp>
      <p:sp>
        <p:nvSpPr>
          <p:cNvPr id="3" name="Title 2">
            <a:extLst>
              <a:ext uri="{FF2B5EF4-FFF2-40B4-BE49-F238E27FC236}">
                <a16:creationId xmlns:a16="http://schemas.microsoft.com/office/drawing/2014/main" id="{0A66073F-5CD2-4EAC-890A-F6BB43D2BD6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805804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78571B4-4133-4DE5-AD8F-A341842CBE58}"/>
              </a:ext>
            </a:extLst>
          </p:cNvPr>
          <p:cNvSpPr>
            <a:spLocks noGrp="1"/>
          </p:cNvSpPr>
          <p:nvPr>
            <p:ph type="ftr" sz="quarter" idx="10"/>
          </p:nvPr>
        </p:nvSpPr>
        <p:spPr/>
        <p:txBody>
          <a:bodyPr/>
          <a:lstStyle/>
          <a:p>
            <a:r>
              <a:rPr lang="en-US"/>
              <a:t>Add a Footer</a:t>
            </a:r>
          </a:p>
        </p:txBody>
      </p:sp>
      <p:sp>
        <p:nvSpPr>
          <p:cNvPr id="7" name="Slide Number Placeholder 6">
            <a:extLst>
              <a:ext uri="{FF2B5EF4-FFF2-40B4-BE49-F238E27FC236}">
                <a16:creationId xmlns:a16="http://schemas.microsoft.com/office/drawing/2014/main" id="{CB65AC00-5FCA-4A4E-A036-2FCBDEAF17D9}"/>
              </a:ext>
            </a:extLst>
          </p:cNvPr>
          <p:cNvSpPr>
            <a:spLocks noGrp="1"/>
          </p:cNvSpPr>
          <p:nvPr>
            <p:ph type="sldNum" sz="quarter" idx="11"/>
          </p:nvPr>
        </p:nvSpPr>
        <p:spPr/>
        <p:txBody>
          <a:bodyPr/>
          <a:lstStyle/>
          <a:p>
            <a:fld id="{8C2E478F-E849-4A8C-AF1F-CBCC78A7CBFA}" type="slidenum">
              <a:rPr lang="en-US" smtClean="0"/>
              <a:pPr/>
              <a:t>‹#›</a:t>
            </a:fld>
            <a:endParaRPr lang="en-US"/>
          </a:p>
        </p:txBody>
      </p:sp>
    </p:spTree>
    <p:extLst>
      <p:ext uri="{BB962C8B-B14F-4D97-AF65-F5344CB8AC3E}">
        <p14:creationId xmlns:p14="http://schemas.microsoft.com/office/powerpoint/2010/main" val="285880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FE1CFFBA-D756-4740-B375-252727F02D1E}"/>
              </a:ext>
            </a:extLst>
          </p:cNvPr>
          <p:cNvSpPr>
            <a:spLocks noGrp="1"/>
          </p:cNvSpPr>
          <p:nvPr>
            <p:ph type="pic" sz="quarter" idx="15"/>
          </p:nvPr>
        </p:nvSpPr>
        <p:spPr>
          <a:xfrm>
            <a:off x="2264229" y="0"/>
            <a:ext cx="4919153" cy="6858000"/>
          </a:xfrm>
          <a:solidFill>
            <a:schemeClr val="bg1">
              <a:lumMod val="50000"/>
            </a:schemeClr>
          </a:solidFill>
        </p:spPr>
        <p:txBody>
          <a:bodyPr/>
          <a:lstStyle/>
          <a:p>
            <a:r>
              <a:rPr lang="en-US"/>
              <a:t>Click icon to add picture</a:t>
            </a:r>
          </a:p>
        </p:txBody>
      </p:sp>
      <p:sp>
        <p:nvSpPr>
          <p:cNvPr id="2" name="Title 1">
            <a:extLst>
              <a:ext uri="{FF2B5EF4-FFF2-40B4-BE49-F238E27FC236}">
                <a16:creationId xmlns:a16="http://schemas.microsoft.com/office/drawing/2014/main" id="{B42DCA22-1DF2-42CB-8741-F0CE575EAFE9}"/>
              </a:ext>
            </a:extLst>
          </p:cNvPr>
          <p:cNvSpPr>
            <a:spLocks noGrp="1"/>
          </p:cNvSpPr>
          <p:nvPr>
            <p:ph type="title"/>
          </p:nvPr>
        </p:nvSpPr>
        <p:spPr>
          <a:xfrm>
            <a:off x="437804" y="1676400"/>
            <a:ext cx="5196241" cy="3352800"/>
          </a:xfrm>
        </p:spPr>
        <p:txBody>
          <a:bodyPr>
            <a:normAutofit/>
          </a:bodyPr>
          <a:lstStyle>
            <a:lvl1pPr>
              <a:defRPr sz="4400" b="1" spc="300">
                <a:solidFill>
                  <a:schemeClr val="bg1"/>
                </a:solidFill>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ACDD89F3-6B87-4C54-83B9-A6481CB4FC3A}"/>
              </a:ext>
            </a:extLst>
          </p:cNvPr>
          <p:cNvSpPr>
            <a:spLocks noGrp="1"/>
          </p:cNvSpPr>
          <p:nvPr>
            <p:ph idx="1"/>
          </p:nvPr>
        </p:nvSpPr>
        <p:spPr>
          <a:xfrm>
            <a:off x="7639394" y="365125"/>
            <a:ext cx="4114801"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Graphic 10">
            <a:extLst>
              <a:ext uri="{FF2B5EF4-FFF2-40B4-BE49-F238E27FC236}">
                <a16:creationId xmlns:a16="http://schemas.microsoft.com/office/drawing/2014/main" id="{479D679C-E90D-4916-BCE6-71C32B831E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6" name="Footer Placeholder 5">
            <a:extLst>
              <a:ext uri="{FF2B5EF4-FFF2-40B4-BE49-F238E27FC236}">
                <a16:creationId xmlns:a16="http://schemas.microsoft.com/office/drawing/2014/main" id="{39C200B3-102B-4BB6-AEB0-D99EE027F096}"/>
              </a:ext>
            </a:extLst>
          </p:cNvPr>
          <p:cNvSpPr>
            <a:spLocks noGrp="1"/>
          </p:cNvSpPr>
          <p:nvPr>
            <p:ph type="ftr" sz="quarter" idx="16"/>
          </p:nvPr>
        </p:nvSpPr>
        <p:spPr/>
        <p:txBody>
          <a:bodyPr/>
          <a:lstStyle/>
          <a:p>
            <a:r>
              <a:rPr lang="en-US"/>
              <a:t>Add a Footer</a:t>
            </a:r>
          </a:p>
        </p:txBody>
      </p:sp>
      <p:sp>
        <p:nvSpPr>
          <p:cNvPr id="7" name="Slide Number Placeholder 6">
            <a:extLst>
              <a:ext uri="{FF2B5EF4-FFF2-40B4-BE49-F238E27FC236}">
                <a16:creationId xmlns:a16="http://schemas.microsoft.com/office/drawing/2014/main" id="{8B450C90-6D4A-4D50-B15D-91C587AABC61}"/>
              </a:ext>
            </a:extLst>
          </p:cNvPr>
          <p:cNvSpPr>
            <a:spLocks noGrp="1"/>
          </p:cNvSpPr>
          <p:nvPr>
            <p:ph type="sldNum" sz="quarter" idx="17"/>
          </p:nvPr>
        </p:nvSpPr>
        <p:spPr/>
        <p:txBody>
          <a:bodyPr/>
          <a:lstStyle/>
          <a:p>
            <a:fld id="{8C2E478F-E849-4A8C-AF1F-CBCC78A7CBFA}" type="slidenum">
              <a:rPr lang="en-US" smtClean="0"/>
              <a:pPr/>
              <a:t>‹#›</a:t>
            </a:fld>
            <a:endParaRPr lang="en-US"/>
          </a:p>
        </p:txBody>
      </p:sp>
    </p:spTree>
    <p:extLst>
      <p:ext uri="{BB962C8B-B14F-4D97-AF65-F5344CB8AC3E}">
        <p14:creationId xmlns:p14="http://schemas.microsoft.com/office/powerpoint/2010/main" val="31417623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FE1CFFBA-D756-4740-B375-252727F02D1E}"/>
              </a:ext>
            </a:extLst>
          </p:cNvPr>
          <p:cNvSpPr>
            <a:spLocks noGrp="1"/>
          </p:cNvSpPr>
          <p:nvPr>
            <p:ph type="pic" sz="quarter" idx="15"/>
          </p:nvPr>
        </p:nvSpPr>
        <p:spPr>
          <a:xfrm>
            <a:off x="2264229" y="0"/>
            <a:ext cx="9927771" cy="6858000"/>
          </a:xfrm>
          <a:solidFill>
            <a:schemeClr val="bg1">
              <a:lumMod val="50000"/>
            </a:schemeClr>
          </a:solidFill>
        </p:spPr>
        <p:txBody>
          <a:bodyPr/>
          <a:lstStyle/>
          <a:p>
            <a:r>
              <a:rPr lang="en-US"/>
              <a:t>Click icon to add picture</a:t>
            </a:r>
          </a:p>
        </p:txBody>
      </p:sp>
      <p:grpSp>
        <p:nvGrpSpPr>
          <p:cNvPr id="12" name="Group 11">
            <a:extLst>
              <a:ext uri="{FF2B5EF4-FFF2-40B4-BE49-F238E27FC236}">
                <a16:creationId xmlns:a16="http://schemas.microsoft.com/office/drawing/2014/main" id="{99325050-38BE-4AB2-B450-8DC9C0EDD386}"/>
              </a:ext>
            </a:extLst>
          </p:cNvPr>
          <p:cNvGrpSpPr/>
          <p:nvPr userDrawn="1"/>
        </p:nvGrpSpPr>
        <p:grpSpPr>
          <a:xfrm>
            <a:off x="883522" y="408327"/>
            <a:ext cx="5276606" cy="5768636"/>
            <a:chOff x="883522" y="408327"/>
            <a:chExt cx="5276606" cy="5768636"/>
          </a:xfrm>
        </p:grpSpPr>
        <p:sp>
          <p:nvSpPr>
            <p:cNvPr id="13" name="Rectangle 12">
              <a:extLst>
                <a:ext uri="{FF2B5EF4-FFF2-40B4-BE49-F238E27FC236}">
                  <a16:creationId xmlns:a16="http://schemas.microsoft.com/office/drawing/2014/main" id="{3D68A4CE-A5FD-4656-82E1-43D586CC441E}"/>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p:txBody>
        </p:sp>
        <p:pic>
          <p:nvPicPr>
            <p:cNvPr id="15" name="Graphic 14">
              <a:extLst>
                <a:ext uri="{FF2B5EF4-FFF2-40B4-BE49-F238E27FC236}">
                  <a16:creationId xmlns:a16="http://schemas.microsoft.com/office/drawing/2014/main" id="{E66B1E37-8CEC-44ED-A239-C755B72AC6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4" name="Rectangle 13">
              <a:extLst>
                <a:ext uri="{FF2B5EF4-FFF2-40B4-BE49-F238E27FC236}">
                  <a16:creationId xmlns:a16="http://schemas.microsoft.com/office/drawing/2014/main" id="{B7E28405-97F5-4E03-86F1-FAE2FEA6CFF8}"/>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p:txBody>
        </p:sp>
      </p:grpSp>
      <p:sp>
        <p:nvSpPr>
          <p:cNvPr id="16" name="Title 1">
            <a:extLst>
              <a:ext uri="{FF2B5EF4-FFF2-40B4-BE49-F238E27FC236}">
                <a16:creationId xmlns:a16="http://schemas.microsoft.com/office/drawing/2014/main" id="{719FCC9B-E3B8-49CF-BD22-D553FFAAE5D5}"/>
              </a:ext>
            </a:extLst>
          </p:cNvPr>
          <p:cNvSpPr>
            <a:spLocks noGrp="1"/>
          </p:cNvSpPr>
          <p:nvPr>
            <p:ph type="title"/>
          </p:nvPr>
        </p:nvSpPr>
        <p:spPr>
          <a:xfrm>
            <a:off x="838200" y="1501775"/>
            <a:ext cx="4351911" cy="2384466"/>
          </a:xfrm>
        </p:spPr>
        <p:txBody>
          <a:bodyPr>
            <a:normAutofit/>
          </a:bodyPr>
          <a:lstStyle>
            <a:lvl1pPr algn="ctr">
              <a:defRPr sz="4400" b="1" spc="300">
                <a:solidFill>
                  <a:schemeClr val="bg1"/>
                </a:solidFill>
                <a:latin typeface="+mj-lt"/>
              </a:defRPr>
            </a:lvl1pPr>
          </a:lstStyle>
          <a:p>
            <a:r>
              <a:rPr lang="en-US"/>
              <a:t>Click to edit Master title style</a:t>
            </a:r>
          </a:p>
        </p:txBody>
      </p:sp>
      <p:sp>
        <p:nvSpPr>
          <p:cNvPr id="17" name="Text Placeholder 2">
            <a:extLst>
              <a:ext uri="{FF2B5EF4-FFF2-40B4-BE49-F238E27FC236}">
                <a16:creationId xmlns:a16="http://schemas.microsoft.com/office/drawing/2014/main" id="{4F21EA87-CE67-4A1E-B2E0-513F775C76A7}"/>
              </a:ext>
            </a:extLst>
          </p:cNvPr>
          <p:cNvSpPr>
            <a:spLocks noGrp="1"/>
          </p:cNvSpPr>
          <p:nvPr>
            <p:ph type="body" idx="13" hasCustomPrompt="1"/>
          </p:nvPr>
        </p:nvSpPr>
        <p:spPr>
          <a:xfrm>
            <a:off x="838199" y="3886241"/>
            <a:ext cx="4351910" cy="296437"/>
          </a:xfrm>
        </p:spPr>
        <p:txBody>
          <a:bodyPr lIns="0" rIns="0">
            <a:noAutofit/>
          </a:bodyPr>
          <a:lstStyle>
            <a:lvl1pPr marL="0" indent="0" algn="ctr">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STYLES</a:t>
            </a:r>
          </a:p>
        </p:txBody>
      </p:sp>
      <p:sp>
        <p:nvSpPr>
          <p:cNvPr id="2" name="Footer Placeholder 1">
            <a:extLst>
              <a:ext uri="{FF2B5EF4-FFF2-40B4-BE49-F238E27FC236}">
                <a16:creationId xmlns:a16="http://schemas.microsoft.com/office/drawing/2014/main" id="{6AADF661-E593-4423-A8A8-F22C94390782}"/>
              </a:ext>
            </a:extLst>
          </p:cNvPr>
          <p:cNvSpPr>
            <a:spLocks noGrp="1"/>
          </p:cNvSpPr>
          <p:nvPr>
            <p:ph type="ftr" sz="quarter" idx="16"/>
          </p:nvPr>
        </p:nvSpPr>
        <p:spPr/>
        <p:txBody>
          <a:bodyPr/>
          <a:lstStyle/>
          <a:p>
            <a:r>
              <a:rPr lang="en-US"/>
              <a:t>Add a Footer</a:t>
            </a:r>
          </a:p>
        </p:txBody>
      </p:sp>
      <p:sp>
        <p:nvSpPr>
          <p:cNvPr id="3" name="Slide Number Placeholder 2">
            <a:extLst>
              <a:ext uri="{FF2B5EF4-FFF2-40B4-BE49-F238E27FC236}">
                <a16:creationId xmlns:a16="http://schemas.microsoft.com/office/drawing/2014/main" id="{F8BD6A50-BDFC-4B4C-9D3B-53B545F53188}"/>
              </a:ext>
            </a:extLst>
          </p:cNvPr>
          <p:cNvSpPr>
            <a:spLocks noGrp="1"/>
          </p:cNvSpPr>
          <p:nvPr>
            <p:ph type="sldNum" sz="quarter" idx="17"/>
          </p:nvPr>
        </p:nvSpPr>
        <p:spPr/>
        <p:txBody>
          <a:bodyPr/>
          <a:lstStyle/>
          <a:p>
            <a:fld id="{8C2E478F-E849-4A8C-AF1F-CBCC78A7CBFA}" type="slidenum">
              <a:rPr lang="en-US" smtClean="0"/>
              <a:pPr/>
              <a:t>‹#›</a:t>
            </a:fld>
            <a:endParaRPr lang="en-US"/>
          </a:p>
        </p:txBody>
      </p:sp>
    </p:spTree>
    <p:extLst>
      <p:ext uri="{BB962C8B-B14F-4D97-AF65-F5344CB8AC3E}">
        <p14:creationId xmlns:p14="http://schemas.microsoft.com/office/powerpoint/2010/main" val="38481437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7" name="Picture Placeholder 13">
            <a:extLst>
              <a:ext uri="{FF2B5EF4-FFF2-40B4-BE49-F238E27FC236}">
                <a16:creationId xmlns:a16="http://schemas.microsoft.com/office/drawing/2014/main" id="{B599FEC8-12D0-4EB5-8573-C891D56C84E0}"/>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p>
        </p:txBody>
      </p:sp>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bg1"/>
                </a:solidFill>
                <a:latin typeface="+mj-lt"/>
              </a:defRPr>
            </a:lvl1pPr>
          </a:lstStyle>
          <a:p>
            <a:r>
              <a:rPr lang="en-US"/>
              <a:t>Click to edit Master title style</a:t>
            </a:r>
          </a:p>
        </p:txBody>
      </p:sp>
      <p:sp>
        <p:nvSpPr>
          <p:cNvPr id="22" name="Text Placeholder 2">
            <a:extLst>
              <a:ext uri="{FF2B5EF4-FFF2-40B4-BE49-F238E27FC236}">
                <a16:creationId xmlns:a16="http://schemas.microsoft.com/office/drawing/2014/main" id="{74491700-C4EB-4143-ACD3-DE153BF9DD99}"/>
              </a:ext>
            </a:extLst>
          </p:cNvPr>
          <p:cNvSpPr>
            <a:spLocks noGrp="1"/>
          </p:cNvSpPr>
          <p:nvPr>
            <p:ph type="body" idx="13" hasCustomPrompt="1"/>
          </p:nvPr>
        </p:nvSpPr>
        <p:spPr>
          <a:xfrm>
            <a:off x="4506094" y="4127455"/>
            <a:ext cx="4351910" cy="296437"/>
          </a:xfrm>
        </p:spPr>
        <p:txBody>
          <a:bodyPr lIns="0" rIns="0">
            <a:noAutofit/>
          </a:bodyPr>
          <a:lstStyle>
            <a:lvl1pPr marL="0" indent="0" algn="ctr">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STYLES</a:t>
            </a:r>
          </a:p>
        </p:txBody>
      </p:sp>
      <p:sp>
        <p:nvSpPr>
          <p:cNvPr id="2" name="Footer Placeholder 1">
            <a:extLst>
              <a:ext uri="{FF2B5EF4-FFF2-40B4-BE49-F238E27FC236}">
                <a16:creationId xmlns:a16="http://schemas.microsoft.com/office/drawing/2014/main" id="{C5F17219-39C2-44C1-BFC9-BA0D7ACD78D1}"/>
              </a:ext>
            </a:extLst>
          </p:cNvPr>
          <p:cNvSpPr>
            <a:spLocks noGrp="1"/>
          </p:cNvSpPr>
          <p:nvPr>
            <p:ph type="ftr" sz="quarter" idx="16"/>
          </p:nvPr>
        </p:nvSpPr>
        <p:spPr/>
        <p:txBody>
          <a:bodyPr/>
          <a:lstStyle/>
          <a:p>
            <a:r>
              <a:rPr lang="en-US"/>
              <a:t>Add a Footer</a:t>
            </a:r>
          </a:p>
        </p:txBody>
      </p:sp>
      <p:sp>
        <p:nvSpPr>
          <p:cNvPr id="3" name="Slide Number Placeholder 2">
            <a:extLst>
              <a:ext uri="{FF2B5EF4-FFF2-40B4-BE49-F238E27FC236}">
                <a16:creationId xmlns:a16="http://schemas.microsoft.com/office/drawing/2014/main"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a:p>
        </p:txBody>
      </p:sp>
    </p:spTree>
    <p:extLst>
      <p:ext uri="{BB962C8B-B14F-4D97-AF65-F5344CB8AC3E}">
        <p14:creationId xmlns:p14="http://schemas.microsoft.com/office/powerpoint/2010/main" val="28995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367F380C-58A9-4490-AC57-579A90290F36}"/>
              </a:ext>
            </a:extLst>
          </p:cNvPr>
          <p:cNvSpPr>
            <a:spLocks noGrp="1"/>
          </p:cNvSpPr>
          <p:nvPr>
            <p:ph type="body" idx="13"/>
          </p:nvPr>
        </p:nvSpPr>
        <p:spPr>
          <a:xfrm>
            <a:off x="8153400"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a:extLst>
              <a:ext uri="{FF2B5EF4-FFF2-40B4-BE49-F238E27FC236}">
                <a16:creationId xmlns:a16="http://schemas.microsoft.com/office/drawing/2014/main" id="{DA285A94-0E4E-47DC-8E61-41F684F37003}"/>
              </a:ext>
            </a:extLst>
          </p:cNvPr>
          <p:cNvSpPr>
            <a:spLocks noGrp="1"/>
          </p:cNvSpPr>
          <p:nvPr>
            <p:ph sz="half" idx="14"/>
          </p:nvPr>
        </p:nvSpPr>
        <p:spPr>
          <a:xfrm>
            <a:off x="8153400"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3">
            <a:extLst>
              <a:ext uri="{FF2B5EF4-FFF2-40B4-BE49-F238E27FC236}">
                <a16:creationId xmlns:a16="http://schemas.microsoft.com/office/drawing/2014/main" id="{354FBDC8-CD65-4972-A821-C25297B1A8AB}"/>
              </a:ext>
            </a:extLst>
          </p:cNvPr>
          <p:cNvSpPr>
            <a:spLocks noGrp="1"/>
          </p:cNvSpPr>
          <p:nvPr>
            <p:ph type="pic" sz="quarter" idx="15"/>
          </p:nvPr>
        </p:nvSpPr>
        <p:spPr>
          <a:xfrm>
            <a:off x="4659082" y="489291"/>
            <a:ext cx="2873833" cy="5920920"/>
          </a:xfrm>
          <a:solidFill>
            <a:schemeClr val="bg1"/>
          </a:solidFill>
        </p:spPr>
        <p:txBody>
          <a:bodyPr/>
          <a:lstStyle/>
          <a:p>
            <a:r>
              <a:rPr lang="en-US"/>
              <a:t>Click icon to add picture</a:t>
            </a:r>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a:t>Add a Footer</a:t>
            </a:r>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a:p>
        </p:txBody>
      </p:sp>
    </p:spTree>
    <p:extLst>
      <p:ext uri="{BB962C8B-B14F-4D97-AF65-F5344CB8AC3E}">
        <p14:creationId xmlns:p14="http://schemas.microsoft.com/office/powerpoint/2010/main" val="1780742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D40C7A-92CE-46D6-B056-C75D73663328}"/>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2877C5F-FF39-4400-9C13-0D7F04A0C78F}"/>
              </a:ext>
            </a:extLst>
          </p:cNvPr>
          <p:cNvSpPr/>
          <p:nvPr userDrawn="1"/>
        </p:nvSpPr>
        <p:spPr>
          <a:xfrm>
            <a:off x="6727371" y="54430"/>
            <a:ext cx="1238278" cy="65531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CAE90E16-AEC5-4F82-85B0-DDEA26AA939A}"/>
              </a:ext>
            </a:extLst>
          </p:cNvPr>
          <p:cNvSpPr>
            <a:spLocks noGrp="1"/>
          </p:cNvSpPr>
          <p:nvPr>
            <p:ph type="pic" idx="1"/>
          </p:nvPr>
        </p:nvSpPr>
        <p:spPr>
          <a:xfrm>
            <a:off x="7097484" y="0"/>
            <a:ext cx="5094515" cy="6858000"/>
          </a:xfrm>
          <a:solidFill>
            <a:schemeClr val="bg1">
              <a:lumMod val="5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Rectangle 12">
            <a:extLst>
              <a:ext uri="{FF2B5EF4-FFF2-40B4-BE49-F238E27FC236}">
                <a16:creationId xmlns:a16="http://schemas.microsoft.com/office/drawing/2014/main" id="{EA1A2116-206B-49CD-9ECC-078E4F72904C}"/>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69E75A6-06C5-49D0-9164-3098CE0E53D8}"/>
              </a:ext>
            </a:extLst>
          </p:cNvPr>
          <p:cNvSpPr/>
          <p:nvPr userDrawn="1"/>
        </p:nvSpPr>
        <p:spPr>
          <a:xfrm>
            <a:off x="957943" y="655467"/>
            <a:ext cx="5769428"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7">
            <a:extLst>
              <a:ext uri="{FF2B5EF4-FFF2-40B4-BE49-F238E27FC236}">
                <a16:creationId xmlns:a16="http://schemas.microsoft.com/office/drawing/2014/main" id="{9B7F3105-8D8F-4FF3-9A7F-0F067BB810A1}"/>
              </a:ext>
            </a:extLst>
          </p:cNvPr>
          <p:cNvSpPr>
            <a:spLocks noGrp="1"/>
          </p:cNvSpPr>
          <p:nvPr>
            <p:ph type="ftr" sz="quarter" idx="14"/>
          </p:nvPr>
        </p:nvSpPr>
        <p:spPr/>
        <p:txBody>
          <a:bodyPr/>
          <a:lstStyle/>
          <a:p>
            <a:r>
              <a:rPr lang="en-US"/>
              <a:t>Add a Footer</a:t>
            </a:r>
          </a:p>
        </p:txBody>
      </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957943" y="2546851"/>
            <a:ext cx="5138057" cy="3396749"/>
          </a:xfrm>
        </p:spPr>
        <p:txBody>
          <a:bodyPr/>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957943" y="1480457"/>
            <a:ext cx="5138057" cy="979308"/>
          </a:xfrm>
        </p:spPr>
        <p:txBody>
          <a:bodyPr anchor="b"/>
          <a:lstStyle>
            <a:lvl1pPr>
              <a:defRPr sz="3200" b="1">
                <a:solidFill>
                  <a:schemeClr val="bg1"/>
                </a:solidFill>
                <a:latin typeface="+mn-lt"/>
              </a:defRPr>
            </a:lvl1pPr>
          </a:lstStyle>
          <a:p>
            <a:r>
              <a:rPr lang="en-US"/>
              <a:t>Click to edit Master title style</a:t>
            </a:r>
          </a:p>
        </p:txBody>
      </p:sp>
      <p:sp>
        <p:nvSpPr>
          <p:cNvPr id="9" name="Slide Number Placeholder 8">
            <a:extLst>
              <a:ext uri="{FF2B5EF4-FFF2-40B4-BE49-F238E27FC236}">
                <a16:creationId xmlns:a16="http://schemas.microsoft.com/office/drawing/2014/main"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a:p>
        </p:txBody>
      </p:sp>
    </p:spTree>
    <p:extLst>
      <p:ext uri="{BB962C8B-B14F-4D97-AF65-F5344CB8AC3E}">
        <p14:creationId xmlns:p14="http://schemas.microsoft.com/office/powerpoint/2010/main" val="3577251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id="{0CBD5E02-927B-4DF7-8968-617C1C8F0F0E}"/>
              </a:ext>
            </a:extLst>
          </p:cNvPr>
          <p:cNvSpPr>
            <a:spLocks noGrp="1"/>
          </p:cNvSpPr>
          <p:nvPr>
            <p:ph type="pic" sz="quarter" idx="15"/>
          </p:nvPr>
        </p:nvSpPr>
        <p:spPr>
          <a:xfrm>
            <a:off x="1" y="0"/>
            <a:ext cx="7249885" cy="6858000"/>
          </a:xfrm>
          <a:solidFill>
            <a:schemeClr val="bg1">
              <a:lumMod val="50000"/>
            </a:schemeClr>
          </a:solidFill>
        </p:spPr>
        <p:txBody>
          <a:bodyPr/>
          <a:lstStyle/>
          <a:p>
            <a:r>
              <a:rPr lang="en-US"/>
              <a:t>Click icon to add picture</a:t>
            </a:r>
          </a:p>
        </p:txBody>
      </p:sp>
      <p:grpSp>
        <p:nvGrpSpPr>
          <p:cNvPr id="5" name="Group 4">
            <a:extLst>
              <a:ext uri="{FF2B5EF4-FFF2-40B4-BE49-F238E27FC236}">
                <a16:creationId xmlns:a16="http://schemas.microsoft.com/office/drawing/2014/main" id="{1E8CB484-5390-4B2F-9BFB-D0733BEE88A5}"/>
              </a:ext>
            </a:extLst>
          </p:cNvPr>
          <p:cNvGrpSpPr/>
          <p:nvPr userDrawn="1"/>
        </p:nvGrpSpPr>
        <p:grpSpPr>
          <a:xfrm flipH="1">
            <a:off x="4115984" y="252563"/>
            <a:ext cx="7433283" cy="5995838"/>
            <a:chOff x="252031" y="391887"/>
            <a:chExt cx="7433283" cy="6215741"/>
          </a:xfrm>
        </p:grpSpPr>
        <p:sp>
          <p:nvSpPr>
            <p:cNvPr id="24" name="Rectangle 23">
              <a:extLst>
                <a:ext uri="{FF2B5EF4-FFF2-40B4-BE49-F238E27FC236}">
                  <a16:creationId xmlns:a16="http://schemas.microsoft.com/office/drawing/2014/main"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6778BD9-B865-4156-B319-6A8242F0D4D5}"/>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EB70006-7799-4F63-912B-45662CE14500}"/>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510539" y="916440"/>
            <a:ext cx="6117771" cy="573989"/>
          </a:xfrm>
        </p:spPr>
        <p:txBody>
          <a:bodyPr lIns="0" rIns="0">
            <a:noAutofit/>
          </a:bodyPr>
          <a:lstStyle>
            <a:lvl1pPr>
              <a:defRPr sz="3200" b="1" spc="0">
                <a:solidFill>
                  <a:schemeClr val="bg1"/>
                </a:solidFill>
                <a:latin typeface="+mj-lt"/>
              </a:defRPr>
            </a:lvl1pPr>
          </a:lstStyle>
          <a:p>
            <a:r>
              <a:rPr lang="en-US"/>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510539" y="1962673"/>
            <a:ext cx="6117771" cy="3676128"/>
          </a:xfrm>
        </p:spPr>
        <p:txBody>
          <a:bodyPr lIns="0" rIns="0">
            <a:normAutofit/>
          </a:bodyPr>
          <a:lstStyle>
            <a:lvl1pPr>
              <a:lnSpc>
                <a:spcPct val="150000"/>
              </a:lnSpc>
              <a:defRPr sz="16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535810" y="1555002"/>
            <a:ext cx="6076915" cy="407670"/>
          </a:xfrm>
        </p:spPr>
        <p:txBody>
          <a:bodyPr lIns="0" rIns="0">
            <a:noAutofit/>
          </a:bodyPr>
          <a:lstStyle>
            <a:lvl1pPr marL="0" indent="0">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Footer Placeholder 3">
            <a:extLst>
              <a:ext uri="{FF2B5EF4-FFF2-40B4-BE49-F238E27FC236}">
                <a16:creationId xmlns:a16="http://schemas.microsoft.com/office/drawing/2014/main" id="{7BFE929D-DC77-46CA-82A0-DBC67BEA93A1}"/>
              </a:ext>
            </a:extLst>
          </p:cNvPr>
          <p:cNvSpPr>
            <a:spLocks noGrp="1"/>
          </p:cNvSpPr>
          <p:nvPr>
            <p:ph type="ftr" sz="quarter" idx="16"/>
          </p:nvPr>
        </p:nvSpPr>
        <p:spPr/>
        <p:txBody>
          <a:bodyPr/>
          <a:lstStyle/>
          <a:p>
            <a:r>
              <a:rPr lang="en-US"/>
              <a:t>Add a Footer</a:t>
            </a:r>
          </a:p>
        </p:txBody>
      </p:sp>
      <p:sp>
        <p:nvSpPr>
          <p:cNvPr id="6" name="Slide Number Placeholder 5">
            <a:extLst>
              <a:ext uri="{FF2B5EF4-FFF2-40B4-BE49-F238E27FC236}">
                <a16:creationId xmlns:a16="http://schemas.microsoft.com/office/drawing/2014/main" id="{04A17937-35A7-4492-BF9B-0912A22FF3FD}"/>
              </a:ext>
            </a:extLst>
          </p:cNvPr>
          <p:cNvSpPr>
            <a:spLocks noGrp="1"/>
          </p:cNvSpPr>
          <p:nvPr>
            <p:ph type="sldNum" sz="quarter" idx="17"/>
          </p:nvPr>
        </p:nvSpPr>
        <p:spPr/>
        <p:txBody>
          <a:bodyPr/>
          <a:lstStyle/>
          <a:p>
            <a:fld id="{8C2E478F-E849-4A8C-AF1F-CBCC78A7CBFA}" type="slidenum">
              <a:rPr lang="en-US" smtClean="0"/>
              <a:pPr/>
              <a:t>‹#›</a:t>
            </a:fld>
            <a:endParaRPr lang="en-US"/>
          </a:p>
        </p:txBody>
      </p:sp>
    </p:spTree>
    <p:extLst>
      <p:ext uri="{BB962C8B-B14F-4D97-AF65-F5344CB8AC3E}">
        <p14:creationId xmlns:p14="http://schemas.microsoft.com/office/powerpoint/2010/main" val="30666008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42E9CCD-6BB8-4209-A6BA-851867956084}"/>
              </a:ext>
            </a:extLst>
          </p:cNvPr>
          <p:cNvSpPr>
            <a:spLocks noGrp="1"/>
          </p:cNvSpPr>
          <p:nvPr>
            <p:ph sz="quarter" idx="16"/>
          </p:nvPr>
        </p:nvSpPr>
        <p:spPr>
          <a:xfrm>
            <a:off x="6400191" y="470641"/>
            <a:ext cx="5220309" cy="59167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1E8CB484-5390-4B2F-9BFB-D0733BEE88A5}"/>
              </a:ext>
            </a:extLst>
          </p:cNvPr>
          <p:cNvGrpSpPr/>
          <p:nvPr userDrawn="1"/>
        </p:nvGrpSpPr>
        <p:grpSpPr>
          <a:xfrm>
            <a:off x="657060" y="435124"/>
            <a:ext cx="5134751" cy="6215741"/>
            <a:chOff x="252031" y="391887"/>
            <a:chExt cx="7433283" cy="6215741"/>
          </a:xfrm>
        </p:grpSpPr>
        <p:sp>
          <p:nvSpPr>
            <p:cNvPr id="24" name="Rectangle 23">
              <a:extLst>
                <a:ext uri="{FF2B5EF4-FFF2-40B4-BE49-F238E27FC236}">
                  <a16:creationId xmlns:a16="http://schemas.microsoft.com/office/drawing/2014/main"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6778BD9-B865-4156-B319-6A8242F0D4D5}"/>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EB70006-7799-4F63-912B-45662CE14500}"/>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99167" y="1099002"/>
            <a:ext cx="4226024" cy="573989"/>
          </a:xfrm>
        </p:spPr>
        <p:txBody>
          <a:bodyPr lIns="0" rIns="0">
            <a:noAutofit/>
          </a:bodyPr>
          <a:lstStyle>
            <a:lvl1pPr>
              <a:defRPr sz="3200" b="1" spc="0">
                <a:solidFill>
                  <a:schemeClr val="bg1"/>
                </a:solidFill>
                <a:latin typeface="+mj-lt"/>
              </a:defRPr>
            </a:lvl1pPr>
          </a:lstStyle>
          <a:p>
            <a:r>
              <a:rPr lang="en-US"/>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99167" y="2145234"/>
            <a:ext cx="4226024" cy="3857329"/>
          </a:xfrm>
        </p:spPr>
        <p:txBody>
          <a:bodyPr lIns="0" rIns="0">
            <a:normAutofit/>
          </a:bodyPr>
          <a:lstStyle>
            <a:lvl1pPr>
              <a:lnSpc>
                <a:spcPct val="150000"/>
              </a:lnSpc>
              <a:defRPr sz="16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611804" y="1737564"/>
            <a:ext cx="4197802" cy="407670"/>
          </a:xfrm>
        </p:spPr>
        <p:txBody>
          <a:bodyPr lIns="0" rIns="0">
            <a:noAutofit/>
          </a:bodyPr>
          <a:lstStyle>
            <a:lvl1pPr marL="0" indent="0">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STYLES</a:t>
            </a:r>
          </a:p>
        </p:txBody>
      </p:sp>
      <p:sp>
        <p:nvSpPr>
          <p:cNvPr id="4" name="Footer Placeholder 3">
            <a:extLst>
              <a:ext uri="{FF2B5EF4-FFF2-40B4-BE49-F238E27FC236}">
                <a16:creationId xmlns:a16="http://schemas.microsoft.com/office/drawing/2014/main" id="{15311BA1-4F61-4FA7-9C20-685B3689CAEF}"/>
              </a:ext>
            </a:extLst>
          </p:cNvPr>
          <p:cNvSpPr>
            <a:spLocks noGrp="1"/>
          </p:cNvSpPr>
          <p:nvPr>
            <p:ph type="ftr" sz="quarter" idx="17"/>
          </p:nvPr>
        </p:nvSpPr>
        <p:spPr/>
        <p:txBody>
          <a:bodyPr/>
          <a:lstStyle/>
          <a:p>
            <a:r>
              <a:rPr lang="en-US"/>
              <a:t>Add a Footer</a:t>
            </a:r>
          </a:p>
        </p:txBody>
      </p:sp>
      <p:sp>
        <p:nvSpPr>
          <p:cNvPr id="8" name="Slide Number Placeholder 7">
            <a:extLst>
              <a:ext uri="{FF2B5EF4-FFF2-40B4-BE49-F238E27FC236}">
                <a16:creationId xmlns:a16="http://schemas.microsoft.com/office/drawing/2014/main" id="{8EF357A5-40C6-41A4-B1BE-0AF78D459AC3}"/>
              </a:ext>
            </a:extLst>
          </p:cNvPr>
          <p:cNvSpPr>
            <a:spLocks noGrp="1"/>
          </p:cNvSpPr>
          <p:nvPr>
            <p:ph type="sldNum" sz="quarter" idx="18"/>
          </p:nvPr>
        </p:nvSpPr>
        <p:spPr/>
        <p:txBody>
          <a:bodyPr/>
          <a:lstStyle/>
          <a:p>
            <a:fld id="{8C2E478F-E849-4A8C-AF1F-CBCC78A7CBFA}" type="slidenum">
              <a:rPr lang="en-US" smtClean="0"/>
              <a:pPr/>
              <a:t>‹#›</a:t>
            </a:fld>
            <a:endParaRPr lang="en-US"/>
          </a:p>
        </p:txBody>
      </p:sp>
    </p:spTree>
    <p:extLst>
      <p:ext uri="{BB962C8B-B14F-4D97-AF65-F5344CB8AC3E}">
        <p14:creationId xmlns:p14="http://schemas.microsoft.com/office/powerpoint/2010/main" val="2892789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Lar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a:solidFill>
            <a:schemeClr val="bg1">
              <a:lumMod val="50000"/>
            </a:schemeClr>
          </a:solidFill>
        </p:spPr>
        <p:txBody>
          <a:bodyPr/>
          <a:lstStyle/>
          <a:p>
            <a:r>
              <a:rPr lang="en-US"/>
              <a:t>Click icon to add picture</a:t>
            </a:r>
          </a:p>
        </p:txBody>
      </p:sp>
      <p:sp>
        <p:nvSpPr>
          <p:cNvPr id="2" name="Footer Placeholder 1">
            <a:extLst>
              <a:ext uri="{FF2B5EF4-FFF2-40B4-BE49-F238E27FC236}">
                <a16:creationId xmlns:a16="http://schemas.microsoft.com/office/drawing/2014/main" id="{D56B8994-D221-4700-A133-4FCBC9C9406C}"/>
              </a:ext>
            </a:extLst>
          </p:cNvPr>
          <p:cNvSpPr>
            <a:spLocks noGrp="1"/>
          </p:cNvSpPr>
          <p:nvPr>
            <p:ph type="ftr" sz="quarter" idx="11"/>
          </p:nvPr>
        </p:nvSpPr>
        <p:spPr/>
        <p:txBody>
          <a:bodyPr/>
          <a:lstStyle/>
          <a:p>
            <a:r>
              <a:rPr lang="en-US"/>
              <a:t>Add a Footer</a:t>
            </a:r>
          </a:p>
        </p:txBody>
      </p:sp>
      <p:sp>
        <p:nvSpPr>
          <p:cNvPr id="4" name="Slide Number Placeholder 3">
            <a:extLst>
              <a:ext uri="{FF2B5EF4-FFF2-40B4-BE49-F238E27FC236}">
                <a16:creationId xmlns:a16="http://schemas.microsoft.com/office/drawing/2014/main" id="{CCBE36DC-B3F9-4725-94B8-EAD411EC2417}"/>
              </a:ext>
            </a:extLst>
          </p:cNvPr>
          <p:cNvSpPr>
            <a:spLocks noGrp="1"/>
          </p:cNvSpPr>
          <p:nvPr>
            <p:ph type="sldNum" sz="quarter" idx="12"/>
          </p:nvPr>
        </p:nvSpPr>
        <p:spPr/>
        <p:txBody>
          <a:bodyPr/>
          <a:lstStyle/>
          <a:p>
            <a:fld id="{8C2E478F-E849-4A8C-AF1F-CBCC78A7CBFA}" type="slidenum">
              <a:rPr lang="en-US" smtClean="0"/>
              <a:pPr/>
              <a:t>‹#›</a:t>
            </a:fld>
            <a:endParaRPr lang="en-US"/>
          </a:p>
        </p:txBody>
      </p:sp>
      <p:sp>
        <p:nvSpPr>
          <p:cNvPr id="5" name="Title 4">
            <a:extLst>
              <a:ext uri="{FF2B5EF4-FFF2-40B4-BE49-F238E27FC236}">
                <a16:creationId xmlns:a16="http://schemas.microsoft.com/office/drawing/2014/main" id="{AF50108F-20E3-412D-860B-14CB11988FE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5416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27C465-B000-4905-9328-DBAB7930A0CF}"/>
              </a:ext>
            </a:extLst>
          </p:cNvPr>
          <p:cNvSpPr>
            <a:spLocks noGrp="1"/>
          </p:cNvSpPr>
          <p:nvPr>
            <p:ph type="title"/>
          </p:nvPr>
        </p:nvSpPr>
        <p:spPr>
          <a:xfrm>
            <a:off x="595884" y="0"/>
            <a:ext cx="11000232" cy="118872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BF3059-D5B9-418C-A60B-C3C8E261E486}"/>
              </a:ext>
            </a:extLst>
          </p:cNvPr>
          <p:cNvSpPr>
            <a:spLocks noGrp="1"/>
          </p:cNvSpPr>
          <p:nvPr>
            <p:ph type="body" idx="1"/>
          </p:nvPr>
        </p:nvSpPr>
        <p:spPr>
          <a:xfrm>
            <a:off x="595884" y="1188720"/>
            <a:ext cx="11000232" cy="49882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087F727-48BD-4EB4-B57F-5AC03BEB1A4D}"/>
              </a:ext>
            </a:extLst>
          </p:cNvPr>
          <p:cNvSpPr>
            <a:spLocks noGrp="1"/>
          </p:cNvSpPr>
          <p:nvPr>
            <p:ph type="ftr" sz="quarter" idx="3"/>
          </p:nvPr>
        </p:nvSpPr>
        <p:spPr>
          <a:xfrm>
            <a:off x="595884" y="6468303"/>
            <a:ext cx="4114800" cy="365125"/>
          </a:xfrm>
          <a:prstGeom prst="rect">
            <a:avLst/>
          </a:prstGeom>
        </p:spPr>
        <p:txBody>
          <a:bodyPr vert="horz" lIns="91440" tIns="45720" rIns="91440" bIns="45720" rtlCol="0" anchor="ctr"/>
          <a:lstStyle>
            <a:lvl1pPr algn="l">
              <a:defRPr sz="1200">
                <a:solidFill>
                  <a:schemeClr val="bg1"/>
                </a:solidFill>
              </a:defRPr>
            </a:lvl1pPr>
          </a:lstStyle>
          <a:p>
            <a:r>
              <a:rPr lang="en-US"/>
              <a:t>Add a Footer</a:t>
            </a:r>
          </a:p>
        </p:txBody>
      </p:sp>
      <p:sp>
        <p:nvSpPr>
          <p:cNvPr id="9" name="Rectangle: Single Corner Snipped 8">
            <a:extLst>
              <a:ext uri="{FF2B5EF4-FFF2-40B4-BE49-F238E27FC236}">
                <a16:creationId xmlns:a16="http://schemas.microsoft.com/office/drawing/2014/main" id="{7166C798-72CE-4F2D-9A04-013F24A2659F}"/>
              </a:ext>
            </a:extLst>
          </p:cNvPr>
          <p:cNvSpPr/>
          <p:nvPr userDrawn="1"/>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Slide Number Placeholder 5">
            <a:extLst>
              <a:ext uri="{FF2B5EF4-FFF2-40B4-BE49-F238E27FC236}">
                <a16:creationId xmlns:a16="http://schemas.microsoft.com/office/drawing/2014/main" id="{3ACE58C5-CE1C-415B-8591-25A53FF2AE88}"/>
              </a:ext>
            </a:extLst>
          </p:cNvPr>
          <p:cNvSpPr>
            <a:spLocks noGrp="1"/>
          </p:cNvSpPr>
          <p:nvPr>
            <p:ph type="sldNum" sz="quarter" idx="4"/>
          </p:nvPr>
        </p:nvSpPr>
        <p:spPr>
          <a:xfrm>
            <a:off x="11549269" y="6405746"/>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a:t>
            </a:fld>
            <a:endParaRPr lang="en-US"/>
          </a:p>
        </p:txBody>
      </p:sp>
    </p:spTree>
    <p:extLst>
      <p:ext uri="{BB962C8B-B14F-4D97-AF65-F5344CB8AC3E}">
        <p14:creationId xmlns:p14="http://schemas.microsoft.com/office/powerpoint/2010/main" val="246527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1" r:id="rId4"/>
    <p:sldLayoutId id="2147483653" r:id="rId5"/>
    <p:sldLayoutId id="2147483657" r:id="rId6"/>
    <p:sldLayoutId id="2147483660" r:id="rId7"/>
    <p:sldLayoutId id="2147483663" r:id="rId8"/>
    <p:sldLayoutId id="2147483662" r:id="rId9"/>
    <p:sldLayoutId id="2147483669" r:id="rId10"/>
    <p:sldLayoutId id="2147483666" r:id="rId11"/>
    <p:sldLayoutId id="2147483670" r:id="rId12"/>
    <p:sldLayoutId id="2147483667" r:id="rId13"/>
    <p:sldLayoutId id="2147483668" r:id="rId14"/>
    <p:sldLayoutId id="2147483665" r:id="rId15"/>
    <p:sldLayoutId id="2147483671" r:id="rId16"/>
    <p:sldLayoutId id="2147483655" r:id="rId17"/>
  </p:sldLayoutIdLst>
  <p:hf hdr="0" dt="0"/>
  <p:txStyles>
    <p:titleStyle>
      <a:lvl1pPr algn="ctr" defTabSz="914400" rtl="0" eaLnBrk="1" latinLnBrk="0" hangingPunct="1">
        <a:lnSpc>
          <a:spcPct val="90000"/>
        </a:lnSpc>
        <a:spcBef>
          <a:spcPct val="0"/>
        </a:spcBef>
        <a:buNone/>
        <a:defRPr sz="4400" b="1" kern="1200" cap="all"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3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jpe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5.gif"/></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5" name="Picture Placeholder 4" descr="Triangular design of a roof">
            <a:extLst>
              <a:ext uri="{FF2B5EF4-FFF2-40B4-BE49-F238E27FC236}">
                <a16:creationId xmlns:a16="http://schemas.microsoft.com/office/drawing/2014/main" id="{01F590AB-1AF1-489D-B942-2800AE8629C3}"/>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35" name="Rectangle 34">
            <a:extLst>
              <a:ext uri="{FF2B5EF4-FFF2-40B4-BE49-F238E27FC236}">
                <a16:creationId xmlns:a16="http://schemas.microsoft.com/office/drawing/2014/main" id="{B6C8E487-ADDC-4F1B-A30A-BAABB4998F49}"/>
              </a:ext>
              <a:ext uri="{C183D7F6-B498-43B3-948B-1728B52AA6E4}">
                <adec:decorative xmlns:adec="http://schemas.microsoft.com/office/drawing/2017/decorative" val="1"/>
              </a:ext>
            </a:extLst>
          </p:cNvPr>
          <p:cNvSpPr/>
          <p:nvPr/>
        </p:nvSpPr>
        <p:spPr>
          <a:xfrm>
            <a:off x="-71015" y="0"/>
            <a:ext cx="12263015" cy="6858000"/>
          </a:xfrm>
          <a:prstGeom prst="rect">
            <a:avLst/>
          </a:prstGeom>
          <a:solidFill>
            <a:srgbClr val="2F33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11BEC607-8474-408E-A7AC-48A065F31B63}"/>
              </a:ext>
              <a:ext uri="{C183D7F6-B498-43B3-948B-1728B52AA6E4}">
                <adec:decorative xmlns:adec="http://schemas.microsoft.com/office/drawing/2017/decorative" val="1"/>
              </a:ext>
            </a:extLst>
          </p:cNvPr>
          <p:cNvGrpSpPr/>
          <p:nvPr/>
        </p:nvGrpSpPr>
        <p:grpSpPr>
          <a:xfrm flipH="1">
            <a:off x="2076202" y="1374276"/>
            <a:ext cx="7324426" cy="3883523"/>
            <a:chOff x="252031" y="-22763"/>
            <a:chExt cx="7324426" cy="7269964"/>
          </a:xfrm>
        </p:grpSpPr>
        <p:sp>
          <p:nvSpPr>
            <p:cNvPr id="42" name="Rectangle 41">
              <a:extLst>
                <a:ext uri="{FF2B5EF4-FFF2-40B4-BE49-F238E27FC236}">
                  <a16:creationId xmlns:a16="http://schemas.microsoft.com/office/drawing/2014/main" id="{B601E3FC-2016-4085-9A4B-A172702EAAE1}"/>
                </a:ext>
                <a:ext uri="{C183D7F6-B498-43B3-948B-1728B52AA6E4}">
                  <adec:decorative xmlns:adec="http://schemas.microsoft.com/office/drawing/2017/decorative" val="1"/>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CBF662F-A198-4AD3-8EBC-0EC9A52B2994}"/>
                </a:ext>
                <a:ext uri="{C183D7F6-B498-43B3-948B-1728B52AA6E4}">
                  <adec:decorative xmlns:adec="http://schemas.microsoft.com/office/drawing/2017/decorative" val="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42E86C5-8E5F-4620-A4FB-D1F926179D18}"/>
                </a:ext>
                <a:ext uri="{C183D7F6-B498-43B3-948B-1728B52AA6E4}">
                  <adec:decorative xmlns:adec="http://schemas.microsoft.com/office/drawing/2017/decorative" val="1"/>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5">
            <a:extLst>
              <a:ext uri="{FF2B5EF4-FFF2-40B4-BE49-F238E27FC236}">
                <a16:creationId xmlns:a16="http://schemas.microsoft.com/office/drawing/2014/main" id="{7E0E8055-17FA-43CE-9F03-E712F496B7CF}"/>
              </a:ext>
            </a:extLst>
          </p:cNvPr>
          <p:cNvSpPr>
            <a:spLocks noGrp="1"/>
          </p:cNvSpPr>
          <p:nvPr>
            <p:ph type="ctrTitle"/>
          </p:nvPr>
        </p:nvSpPr>
        <p:spPr/>
        <p:txBody>
          <a:bodyPr/>
          <a:lstStyle/>
          <a:p>
            <a:r>
              <a:rPr lang="en-US"/>
              <a:t>Inflation Web Scraper</a:t>
            </a:r>
            <a:endParaRPr lang="en-US">
              <a:cs typeface="Calibri"/>
            </a:endParaRPr>
          </a:p>
        </p:txBody>
      </p:sp>
      <p:sp>
        <p:nvSpPr>
          <p:cNvPr id="7" name="Subtitle 6">
            <a:extLst>
              <a:ext uri="{FF2B5EF4-FFF2-40B4-BE49-F238E27FC236}">
                <a16:creationId xmlns:a16="http://schemas.microsoft.com/office/drawing/2014/main" id="{9935280A-EBD5-4EFA-81A0-313C85F987EC}"/>
              </a:ext>
            </a:extLst>
          </p:cNvPr>
          <p:cNvSpPr>
            <a:spLocks noGrp="1"/>
          </p:cNvSpPr>
          <p:nvPr>
            <p:ph type="subTitle" idx="1"/>
          </p:nvPr>
        </p:nvSpPr>
        <p:spPr>
          <a:xfrm>
            <a:off x="2942097" y="3838627"/>
            <a:ext cx="6458531" cy="450503"/>
          </a:xfrm>
        </p:spPr>
        <p:txBody>
          <a:bodyPr vert="horz" lIns="91440" tIns="45720" rIns="91440" bIns="45720" rtlCol="0" anchor="t">
            <a:normAutofit fontScale="77500" lnSpcReduction="20000"/>
          </a:bodyPr>
          <a:lstStyle/>
          <a:p>
            <a:r>
              <a:rPr lang="en-US" sz="2100" dirty="0">
                <a:solidFill>
                  <a:srgbClr val="04C043"/>
                </a:solidFill>
              </a:rPr>
              <a:t>Albert Lepree, Francisco Greenaway, Tyler Krawec</a:t>
            </a:r>
            <a:endParaRPr lang="en-US" dirty="0">
              <a:solidFill>
                <a:srgbClr val="04C043"/>
              </a:solidFill>
            </a:endParaRPr>
          </a:p>
        </p:txBody>
      </p:sp>
    </p:spTree>
    <p:extLst>
      <p:ext uri="{BB962C8B-B14F-4D97-AF65-F5344CB8AC3E}">
        <p14:creationId xmlns:p14="http://schemas.microsoft.com/office/powerpoint/2010/main" val="2506210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097D2725-75F4-45AA-950F-2F67BBF8F754}"/>
              </a:ext>
            </a:extLst>
          </p:cNvPr>
          <p:cNvSpPr>
            <a:spLocks noGrp="1"/>
          </p:cNvSpPr>
          <p:nvPr>
            <p:ph type="title"/>
          </p:nvPr>
        </p:nvSpPr>
        <p:spPr>
          <a:xfrm>
            <a:off x="595884" y="0"/>
            <a:ext cx="11000232" cy="1188720"/>
          </a:xfrm>
        </p:spPr>
        <p:txBody>
          <a:bodyPr/>
          <a:lstStyle/>
          <a:p>
            <a:r>
              <a:rPr lang="en-US"/>
              <a:t>Title:</a:t>
            </a:r>
          </a:p>
        </p:txBody>
      </p:sp>
      <p:pic>
        <p:nvPicPr>
          <p:cNvPr id="5" name="Picture Placeholder 4" descr="Abstract Building" title="Abstract Building">
            <a:extLst>
              <a:ext uri="{FF2B5EF4-FFF2-40B4-BE49-F238E27FC236}">
                <a16:creationId xmlns:a16="http://schemas.microsoft.com/office/drawing/2014/main" id="{A0DC386B-E165-424D-B694-E2C45FFA407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11" name="Rectangle 10">
            <a:extLst>
              <a:ext uri="{FF2B5EF4-FFF2-40B4-BE49-F238E27FC236}">
                <a16:creationId xmlns:a16="http://schemas.microsoft.com/office/drawing/2014/main" id="{618826A1-4E90-405A-AE28-5500B0A362E3}"/>
              </a:ext>
              <a:ext uri="{C183D7F6-B498-43B3-948B-1728B52AA6E4}">
                <adec:decorative xmlns:adec="http://schemas.microsoft.com/office/drawing/2017/decorative" val="1"/>
              </a:ext>
            </a:extLst>
          </p:cNvPr>
          <p:cNvSpPr/>
          <p:nvPr/>
        </p:nvSpPr>
        <p:spPr>
          <a:xfrm flipH="1">
            <a:off x="6568221" y="4076700"/>
            <a:ext cx="5386926" cy="2131595"/>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783A1B7-34FF-4F2F-A68D-A3D22C770FCB}"/>
              </a:ext>
              <a:ext uri="{C183D7F6-B498-43B3-948B-1728B52AA6E4}">
                <adec:decorative xmlns:adec="http://schemas.microsoft.com/office/drawing/2017/decorative" val="1"/>
              </a:ext>
            </a:extLst>
          </p:cNvPr>
          <p:cNvSpPr/>
          <p:nvPr/>
        </p:nvSpPr>
        <p:spPr>
          <a:xfrm flipH="1">
            <a:off x="791413" y="502215"/>
            <a:ext cx="10638585" cy="5706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6834487" y="4223911"/>
            <a:ext cx="5357513" cy="2634089"/>
          </a:xfrm>
          <a:prstGeom prst="rect">
            <a:avLst/>
          </a:prstGeom>
          <a:solidFill>
            <a:srgbClr val="2F33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6D4BFC2-69CA-4ED6-89E7-A9ADB571E7A4}"/>
              </a:ext>
            </a:extLst>
          </p:cNvPr>
          <p:cNvSpPr/>
          <p:nvPr/>
        </p:nvSpPr>
        <p:spPr>
          <a:xfrm>
            <a:off x="7050026" y="4485342"/>
            <a:ext cx="4423315" cy="1738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91440" bIns="45720" rtlCol="0" anchor="ctr"/>
          <a:lstStyle/>
          <a:p>
            <a:pPr>
              <a:lnSpc>
                <a:spcPct val="80000"/>
              </a:lnSpc>
              <a:defRPr sz="10000">
                <a:solidFill>
                  <a:srgbClr val="3A3B39"/>
                </a:solidFill>
                <a:latin typeface="Bebas"/>
                <a:ea typeface="Bebas"/>
                <a:cs typeface="Bebas"/>
                <a:sym typeface="Bebas"/>
              </a:defRPr>
            </a:pPr>
            <a:r>
              <a:rPr lang="en-US" sz="3200" b="1">
                <a:solidFill>
                  <a:schemeClr val="bg1"/>
                </a:solidFill>
                <a:latin typeface="+mj-lt"/>
                <a:cs typeface="Gill Sans"/>
              </a:rPr>
              <a:t>Initial data presentation</a:t>
            </a:r>
            <a:endParaRPr lang="en-US" sz="3200" b="1">
              <a:solidFill>
                <a:schemeClr val="bg1"/>
              </a:solidFill>
              <a:latin typeface="+mj-lt"/>
              <a:cs typeface="Gill Sans" panose="020B0502020104020203" pitchFamily="34" charset="-79"/>
            </a:endParaRPr>
          </a:p>
        </p:txBody>
      </p:sp>
      <p:sp>
        <p:nvSpPr>
          <p:cNvPr id="9" name="Rectangle: Single Corner Snipped 8" descr="Footer accent box">
            <a:extLst>
              <a:ext uri="{FF2B5EF4-FFF2-40B4-BE49-F238E27FC236}">
                <a16:creationId xmlns:a16="http://schemas.microsoft.com/office/drawing/2014/main" id="{DF712259-BEF9-4B45-8D68-5F74C49207D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Slide Number Placeholder 2">
            <a:extLst>
              <a:ext uri="{FF2B5EF4-FFF2-40B4-BE49-F238E27FC236}">
                <a16:creationId xmlns:a16="http://schemas.microsoft.com/office/drawing/2014/main" id="{206B3DE3-5308-4ADE-BC26-29765480D1E1}"/>
              </a:ext>
            </a:extLst>
          </p:cNvPr>
          <p:cNvSpPr>
            <a:spLocks noGrp="1"/>
          </p:cNvSpPr>
          <p:nvPr>
            <p:ph type="sldNum" sz="quarter" idx="12"/>
          </p:nvPr>
        </p:nvSpPr>
        <p:spPr/>
        <p:txBody>
          <a:bodyPr/>
          <a:lstStyle/>
          <a:p>
            <a:fld id="{8C2E478F-E849-4A8C-AF1F-CBCC78A7CBFA}" type="slidenum">
              <a:rPr lang="en-US" dirty="0" smtClean="0"/>
              <a:pPr/>
              <a:t>10</a:t>
            </a:fld>
            <a:endParaRPr lang="en-US"/>
          </a:p>
        </p:txBody>
      </p:sp>
      <p:pic>
        <p:nvPicPr>
          <p:cNvPr id="7" name="Picture 11">
            <a:extLst>
              <a:ext uri="{FF2B5EF4-FFF2-40B4-BE49-F238E27FC236}">
                <a16:creationId xmlns:a16="http://schemas.microsoft.com/office/drawing/2014/main" id="{AF2F0570-2521-4899-BCCD-46902B43AD21}"/>
              </a:ext>
            </a:extLst>
          </p:cNvPr>
          <p:cNvPicPr>
            <a:picLocks noChangeAspect="1"/>
          </p:cNvPicPr>
          <p:nvPr/>
        </p:nvPicPr>
        <p:blipFill>
          <a:blip r:embed="rId4"/>
          <a:stretch>
            <a:fillRect/>
          </a:stretch>
        </p:blipFill>
        <p:spPr>
          <a:xfrm>
            <a:off x="825358" y="544269"/>
            <a:ext cx="3476053" cy="5630863"/>
          </a:xfrm>
          <a:prstGeom prst="rect">
            <a:avLst/>
          </a:prstGeom>
        </p:spPr>
      </p:pic>
      <p:pic>
        <p:nvPicPr>
          <p:cNvPr id="12" name="Picture 12" descr="Chart&#10;&#10;Description automatically generated">
            <a:extLst>
              <a:ext uri="{FF2B5EF4-FFF2-40B4-BE49-F238E27FC236}">
                <a16:creationId xmlns:a16="http://schemas.microsoft.com/office/drawing/2014/main" id="{70C6BCBE-E985-4A12-A55E-4B719FFCC585}"/>
              </a:ext>
            </a:extLst>
          </p:cNvPr>
          <p:cNvPicPr>
            <a:picLocks noChangeAspect="1"/>
          </p:cNvPicPr>
          <p:nvPr/>
        </p:nvPicPr>
        <p:blipFill>
          <a:blip r:embed="rId5"/>
          <a:stretch>
            <a:fillRect/>
          </a:stretch>
        </p:blipFill>
        <p:spPr>
          <a:xfrm>
            <a:off x="4112602" y="501802"/>
            <a:ext cx="2743200" cy="1853895"/>
          </a:xfrm>
          <a:prstGeom prst="rect">
            <a:avLst/>
          </a:prstGeom>
        </p:spPr>
      </p:pic>
      <p:pic>
        <p:nvPicPr>
          <p:cNvPr id="13" name="Picture 15" descr="Chart, line chart&#10;&#10;Description automatically generated">
            <a:extLst>
              <a:ext uri="{FF2B5EF4-FFF2-40B4-BE49-F238E27FC236}">
                <a16:creationId xmlns:a16="http://schemas.microsoft.com/office/drawing/2014/main" id="{904D0E53-5AF8-4EDD-B00B-6AAD066BB2BB}"/>
              </a:ext>
            </a:extLst>
          </p:cNvPr>
          <p:cNvPicPr>
            <a:picLocks noChangeAspect="1"/>
          </p:cNvPicPr>
          <p:nvPr/>
        </p:nvPicPr>
        <p:blipFill>
          <a:blip r:embed="rId6"/>
          <a:stretch>
            <a:fillRect/>
          </a:stretch>
        </p:blipFill>
        <p:spPr>
          <a:xfrm>
            <a:off x="6838217" y="503102"/>
            <a:ext cx="4561498" cy="3716607"/>
          </a:xfrm>
          <a:prstGeom prst="rect">
            <a:avLst/>
          </a:prstGeom>
        </p:spPr>
      </p:pic>
      <p:pic>
        <p:nvPicPr>
          <p:cNvPr id="16" name="Picture 16" descr="Chart, line chart, histogram&#10;&#10;Description automatically generated">
            <a:extLst>
              <a:ext uri="{FF2B5EF4-FFF2-40B4-BE49-F238E27FC236}">
                <a16:creationId xmlns:a16="http://schemas.microsoft.com/office/drawing/2014/main" id="{0A56DE46-056B-4B69-BAA7-7251AFDD3F83}"/>
              </a:ext>
            </a:extLst>
          </p:cNvPr>
          <p:cNvPicPr>
            <a:picLocks noChangeAspect="1"/>
          </p:cNvPicPr>
          <p:nvPr/>
        </p:nvPicPr>
        <p:blipFill>
          <a:blip r:embed="rId7"/>
          <a:stretch>
            <a:fillRect/>
          </a:stretch>
        </p:blipFill>
        <p:spPr>
          <a:xfrm>
            <a:off x="4113823" y="2277110"/>
            <a:ext cx="2743200" cy="1954530"/>
          </a:xfrm>
          <a:prstGeom prst="rect">
            <a:avLst/>
          </a:prstGeom>
        </p:spPr>
      </p:pic>
      <p:pic>
        <p:nvPicPr>
          <p:cNvPr id="17" name="Picture 17" descr="Chart&#10;&#10;Description automatically generated">
            <a:extLst>
              <a:ext uri="{FF2B5EF4-FFF2-40B4-BE49-F238E27FC236}">
                <a16:creationId xmlns:a16="http://schemas.microsoft.com/office/drawing/2014/main" id="{3F889155-455C-4DA8-8F0F-C13755B9E4A3}"/>
              </a:ext>
            </a:extLst>
          </p:cNvPr>
          <p:cNvPicPr>
            <a:picLocks noChangeAspect="1"/>
          </p:cNvPicPr>
          <p:nvPr/>
        </p:nvPicPr>
        <p:blipFill>
          <a:blip r:embed="rId8"/>
          <a:stretch>
            <a:fillRect/>
          </a:stretch>
        </p:blipFill>
        <p:spPr>
          <a:xfrm>
            <a:off x="4113823" y="4221922"/>
            <a:ext cx="2711450" cy="1951231"/>
          </a:xfrm>
          <a:prstGeom prst="rect">
            <a:avLst/>
          </a:prstGeom>
        </p:spPr>
      </p:pic>
    </p:spTree>
    <p:extLst>
      <p:ext uri="{BB962C8B-B14F-4D97-AF65-F5344CB8AC3E}">
        <p14:creationId xmlns:p14="http://schemas.microsoft.com/office/powerpoint/2010/main" val="1389222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097D2725-75F4-45AA-950F-2F67BBF8F754}"/>
              </a:ext>
            </a:extLst>
          </p:cNvPr>
          <p:cNvSpPr>
            <a:spLocks noGrp="1"/>
          </p:cNvSpPr>
          <p:nvPr>
            <p:ph type="title"/>
          </p:nvPr>
        </p:nvSpPr>
        <p:spPr>
          <a:xfrm>
            <a:off x="595884" y="0"/>
            <a:ext cx="11000232" cy="1188720"/>
          </a:xfrm>
        </p:spPr>
        <p:txBody>
          <a:bodyPr/>
          <a:lstStyle/>
          <a:p>
            <a:r>
              <a:rPr lang="en-US"/>
              <a:t>Title:</a:t>
            </a:r>
          </a:p>
        </p:txBody>
      </p:sp>
      <p:pic>
        <p:nvPicPr>
          <p:cNvPr id="5" name="Picture Placeholder 4" descr="Abstract Building" title="Abstract Building">
            <a:extLst>
              <a:ext uri="{FF2B5EF4-FFF2-40B4-BE49-F238E27FC236}">
                <a16:creationId xmlns:a16="http://schemas.microsoft.com/office/drawing/2014/main" id="{A0DC386B-E165-424D-B694-E2C45FFA407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flipH="1">
            <a:off x="39688" y="6770687"/>
            <a:ext cx="87312" cy="63501"/>
          </a:xfrm>
        </p:spPr>
      </p:pic>
      <p:sp>
        <p:nvSpPr>
          <p:cNvPr id="11" name="Rectangle 10">
            <a:extLst>
              <a:ext uri="{FF2B5EF4-FFF2-40B4-BE49-F238E27FC236}">
                <a16:creationId xmlns:a16="http://schemas.microsoft.com/office/drawing/2014/main" id="{618826A1-4E90-405A-AE28-5500B0A362E3}"/>
              </a:ext>
              <a:ext uri="{C183D7F6-B498-43B3-948B-1728B52AA6E4}">
                <adec:decorative xmlns:adec="http://schemas.microsoft.com/office/drawing/2017/decorative" val="1"/>
              </a:ext>
            </a:extLst>
          </p:cNvPr>
          <p:cNvSpPr/>
          <p:nvPr/>
        </p:nvSpPr>
        <p:spPr>
          <a:xfrm flipH="1">
            <a:off x="6568221" y="4076700"/>
            <a:ext cx="5386926" cy="2131595"/>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783A1B7-34FF-4F2F-A68D-A3D22C770FCB}"/>
              </a:ext>
              <a:ext uri="{C183D7F6-B498-43B3-948B-1728B52AA6E4}">
                <adec:decorative xmlns:adec="http://schemas.microsoft.com/office/drawing/2017/decorative" val="1"/>
              </a:ext>
            </a:extLst>
          </p:cNvPr>
          <p:cNvSpPr/>
          <p:nvPr/>
        </p:nvSpPr>
        <p:spPr>
          <a:xfrm flipH="1">
            <a:off x="791413" y="502215"/>
            <a:ext cx="10638585" cy="5706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6834487" y="4223911"/>
            <a:ext cx="5357513" cy="2634089"/>
          </a:xfrm>
          <a:prstGeom prst="rect">
            <a:avLst/>
          </a:prstGeom>
          <a:solidFill>
            <a:srgbClr val="2F33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6D4BFC2-69CA-4ED6-89E7-A9ADB571E7A4}"/>
              </a:ext>
            </a:extLst>
          </p:cNvPr>
          <p:cNvSpPr/>
          <p:nvPr/>
        </p:nvSpPr>
        <p:spPr>
          <a:xfrm>
            <a:off x="7050026" y="4485342"/>
            <a:ext cx="4423315" cy="1738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91440" bIns="45720" rtlCol="0" anchor="ctr"/>
          <a:lstStyle/>
          <a:p>
            <a:pPr>
              <a:lnSpc>
                <a:spcPct val="80000"/>
              </a:lnSpc>
              <a:defRPr sz="10000">
                <a:solidFill>
                  <a:srgbClr val="3A3B39"/>
                </a:solidFill>
                <a:latin typeface="Bebas"/>
                <a:ea typeface="Bebas"/>
                <a:cs typeface="Bebas"/>
                <a:sym typeface="Bebas"/>
              </a:defRPr>
            </a:pPr>
            <a:r>
              <a:rPr lang="en-US" sz="3200" b="1" dirty="0">
                <a:solidFill>
                  <a:schemeClr val="bg1"/>
                </a:solidFill>
                <a:latin typeface="+mj-lt"/>
                <a:cs typeface="Gill Sans"/>
              </a:rPr>
              <a:t>Initial Findings</a:t>
            </a:r>
            <a:endParaRPr lang="en-US" sz="3200" b="1" dirty="0">
              <a:solidFill>
                <a:schemeClr val="bg1"/>
              </a:solidFill>
              <a:latin typeface="+mj-lt"/>
              <a:cs typeface="Gill Sans" panose="020B0502020104020203" pitchFamily="34" charset="-79"/>
            </a:endParaRPr>
          </a:p>
        </p:txBody>
      </p:sp>
      <p:sp>
        <p:nvSpPr>
          <p:cNvPr id="9" name="Rectangle: Single Corner Snipped 8" descr="Footer accent box">
            <a:extLst>
              <a:ext uri="{FF2B5EF4-FFF2-40B4-BE49-F238E27FC236}">
                <a16:creationId xmlns:a16="http://schemas.microsoft.com/office/drawing/2014/main" id="{DF712259-BEF9-4B45-8D68-5F74C49207D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Slide Number Placeholder 2">
            <a:extLst>
              <a:ext uri="{FF2B5EF4-FFF2-40B4-BE49-F238E27FC236}">
                <a16:creationId xmlns:a16="http://schemas.microsoft.com/office/drawing/2014/main" id="{206B3DE3-5308-4ADE-BC26-29765480D1E1}"/>
              </a:ext>
            </a:extLst>
          </p:cNvPr>
          <p:cNvSpPr>
            <a:spLocks noGrp="1"/>
          </p:cNvSpPr>
          <p:nvPr>
            <p:ph type="sldNum" sz="quarter" idx="12"/>
          </p:nvPr>
        </p:nvSpPr>
        <p:spPr/>
        <p:txBody>
          <a:bodyPr/>
          <a:lstStyle/>
          <a:p>
            <a:fld id="{8C2E478F-E849-4A8C-AF1F-CBCC78A7CBFA}" type="slidenum">
              <a:rPr lang="en-US" dirty="0" smtClean="0"/>
              <a:pPr/>
              <a:t>11</a:t>
            </a:fld>
            <a:endParaRPr lang="en-US"/>
          </a:p>
        </p:txBody>
      </p:sp>
      <p:pic>
        <p:nvPicPr>
          <p:cNvPr id="12" name="Picture 12" descr="Chart&#10;&#10;Description automatically generated">
            <a:extLst>
              <a:ext uri="{FF2B5EF4-FFF2-40B4-BE49-F238E27FC236}">
                <a16:creationId xmlns:a16="http://schemas.microsoft.com/office/drawing/2014/main" id="{70C6BCBE-E985-4A12-A55E-4B719FFCC585}"/>
              </a:ext>
            </a:extLst>
          </p:cNvPr>
          <p:cNvPicPr>
            <a:picLocks noChangeAspect="1"/>
          </p:cNvPicPr>
          <p:nvPr/>
        </p:nvPicPr>
        <p:blipFill>
          <a:blip r:embed="rId4"/>
          <a:stretch>
            <a:fillRect/>
          </a:stretch>
        </p:blipFill>
        <p:spPr>
          <a:xfrm>
            <a:off x="810603" y="549427"/>
            <a:ext cx="5751512" cy="2631770"/>
          </a:xfrm>
          <a:prstGeom prst="rect">
            <a:avLst/>
          </a:prstGeom>
        </p:spPr>
      </p:pic>
      <p:pic>
        <p:nvPicPr>
          <p:cNvPr id="13" name="Picture 15" descr="Chart, line chart&#10;&#10;Description automatically generated">
            <a:extLst>
              <a:ext uri="{FF2B5EF4-FFF2-40B4-BE49-F238E27FC236}">
                <a16:creationId xmlns:a16="http://schemas.microsoft.com/office/drawing/2014/main" id="{904D0E53-5AF8-4EDD-B00B-6AAD066BB2BB}"/>
              </a:ext>
            </a:extLst>
          </p:cNvPr>
          <p:cNvPicPr>
            <a:picLocks noChangeAspect="1"/>
          </p:cNvPicPr>
          <p:nvPr/>
        </p:nvPicPr>
        <p:blipFill>
          <a:blip r:embed="rId5"/>
          <a:stretch>
            <a:fillRect/>
          </a:stretch>
        </p:blipFill>
        <p:spPr>
          <a:xfrm>
            <a:off x="813654" y="3185977"/>
            <a:ext cx="5760060" cy="3010169"/>
          </a:xfrm>
          <a:prstGeom prst="rect">
            <a:avLst/>
          </a:prstGeom>
        </p:spPr>
      </p:pic>
      <p:sp>
        <p:nvSpPr>
          <p:cNvPr id="20" name="TextBox 19">
            <a:extLst>
              <a:ext uri="{FF2B5EF4-FFF2-40B4-BE49-F238E27FC236}">
                <a16:creationId xmlns:a16="http://schemas.microsoft.com/office/drawing/2014/main" id="{BA63ED5A-EFE8-4994-89CE-E501DF26B6AB}"/>
              </a:ext>
            </a:extLst>
          </p:cNvPr>
          <p:cNvSpPr txBox="1"/>
          <p:nvPr/>
        </p:nvSpPr>
        <p:spPr>
          <a:xfrm>
            <a:off x="6605587" y="557212"/>
            <a:ext cx="436245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4C043"/>
                </a:solidFill>
              </a:rPr>
              <a:t>We originally scraped the annual change of bitcoin, inflation rate, and annual change of the S&amp;P 500. Upon doing this we noticed that bitcoin is not comparable to almost any other assets because of how quickly it changes. Due to this we decided to move in a different direction in order to answer our research questions.</a:t>
            </a:r>
            <a:endParaRPr lang="en-US" dirty="0">
              <a:solidFill>
                <a:srgbClr val="04C043"/>
              </a:solidFill>
              <a:cs typeface="Calibri"/>
            </a:endParaRPr>
          </a:p>
        </p:txBody>
      </p:sp>
    </p:spTree>
    <p:extLst>
      <p:ext uri="{BB962C8B-B14F-4D97-AF65-F5344CB8AC3E}">
        <p14:creationId xmlns:p14="http://schemas.microsoft.com/office/powerpoint/2010/main" val="1242325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097D2725-75F4-45AA-950F-2F67BBF8F754}"/>
              </a:ext>
            </a:extLst>
          </p:cNvPr>
          <p:cNvSpPr>
            <a:spLocks noGrp="1"/>
          </p:cNvSpPr>
          <p:nvPr>
            <p:ph type="title"/>
          </p:nvPr>
        </p:nvSpPr>
        <p:spPr>
          <a:xfrm>
            <a:off x="595884" y="0"/>
            <a:ext cx="11000232" cy="1188720"/>
          </a:xfrm>
        </p:spPr>
        <p:txBody>
          <a:bodyPr/>
          <a:lstStyle/>
          <a:p>
            <a:r>
              <a:rPr lang="en-US"/>
              <a:t>Title:</a:t>
            </a:r>
          </a:p>
        </p:txBody>
      </p:sp>
      <p:pic>
        <p:nvPicPr>
          <p:cNvPr id="5" name="Picture Placeholder 4" descr="Abstract Building" title="Abstract Building">
            <a:extLst>
              <a:ext uri="{FF2B5EF4-FFF2-40B4-BE49-F238E27FC236}">
                <a16:creationId xmlns:a16="http://schemas.microsoft.com/office/drawing/2014/main" id="{A0DC386B-E165-424D-B694-E2C45FFA407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flipH="1">
            <a:off x="39688" y="6770687"/>
            <a:ext cx="87312" cy="63501"/>
          </a:xfrm>
        </p:spPr>
      </p:pic>
      <p:sp>
        <p:nvSpPr>
          <p:cNvPr id="11" name="Rectangle 10">
            <a:extLst>
              <a:ext uri="{FF2B5EF4-FFF2-40B4-BE49-F238E27FC236}">
                <a16:creationId xmlns:a16="http://schemas.microsoft.com/office/drawing/2014/main" id="{618826A1-4E90-405A-AE28-5500B0A362E3}"/>
              </a:ext>
              <a:ext uri="{C183D7F6-B498-43B3-948B-1728B52AA6E4}">
                <adec:decorative xmlns:adec="http://schemas.microsoft.com/office/drawing/2017/decorative" val="1"/>
              </a:ext>
            </a:extLst>
          </p:cNvPr>
          <p:cNvSpPr/>
          <p:nvPr/>
        </p:nvSpPr>
        <p:spPr>
          <a:xfrm flipH="1">
            <a:off x="6568221" y="4076700"/>
            <a:ext cx="5386926" cy="2131595"/>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783A1B7-34FF-4F2F-A68D-A3D22C770FCB}"/>
              </a:ext>
              <a:ext uri="{C183D7F6-B498-43B3-948B-1728B52AA6E4}">
                <adec:decorative xmlns:adec="http://schemas.microsoft.com/office/drawing/2017/decorative" val="1"/>
              </a:ext>
            </a:extLst>
          </p:cNvPr>
          <p:cNvSpPr/>
          <p:nvPr/>
        </p:nvSpPr>
        <p:spPr>
          <a:xfrm flipH="1">
            <a:off x="791413" y="502215"/>
            <a:ext cx="10638585" cy="5706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6834487" y="4223911"/>
            <a:ext cx="5357513" cy="2634089"/>
          </a:xfrm>
          <a:prstGeom prst="rect">
            <a:avLst/>
          </a:prstGeom>
          <a:solidFill>
            <a:srgbClr val="2F33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6D4BFC2-69CA-4ED6-89E7-A9ADB571E7A4}"/>
              </a:ext>
            </a:extLst>
          </p:cNvPr>
          <p:cNvSpPr/>
          <p:nvPr/>
        </p:nvSpPr>
        <p:spPr>
          <a:xfrm>
            <a:off x="7050026" y="4485342"/>
            <a:ext cx="4423315" cy="1738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91440" bIns="45720" rtlCol="0" anchor="ctr"/>
          <a:lstStyle/>
          <a:p>
            <a:pPr>
              <a:lnSpc>
                <a:spcPct val="80000"/>
              </a:lnSpc>
              <a:defRPr sz="10000">
                <a:solidFill>
                  <a:srgbClr val="3A3B39"/>
                </a:solidFill>
                <a:latin typeface="Bebas"/>
                <a:ea typeface="Bebas"/>
                <a:cs typeface="Bebas"/>
                <a:sym typeface="Bebas"/>
              </a:defRPr>
            </a:pPr>
            <a:r>
              <a:rPr lang="en-US" sz="3200" b="1" dirty="0">
                <a:solidFill>
                  <a:schemeClr val="bg1"/>
                </a:solidFill>
                <a:latin typeface="+mj-lt"/>
                <a:cs typeface="Gill Sans"/>
              </a:rPr>
              <a:t>Changing Directions</a:t>
            </a:r>
            <a:endParaRPr lang="en-US" sz="3200" b="1" dirty="0">
              <a:solidFill>
                <a:schemeClr val="bg1"/>
              </a:solidFill>
              <a:latin typeface="+mj-lt"/>
              <a:cs typeface="Gill Sans" panose="020B0502020104020203" pitchFamily="34" charset="-79"/>
            </a:endParaRPr>
          </a:p>
        </p:txBody>
      </p:sp>
      <p:sp>
        <p:nvSpPr>
          <p:cNvPr id="9" name="Rectangle: Single Corner Snipped 8" descr="Footer accent box">
            <a:extLst>
              <a:ext uri="{FF2B5EF4-FFF2-40B4-BE49-F238E27FC236}">
                <a16:creationId xmlns:a16="http://schemas.microsoft.com/office/drawing/2014/main" id="{DF712259-BEF9-4B45-8D68-5F74C49207D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Slide Number Placeholder 2">
            <a:extLst>
              <a:ext uri="{FF2B5EF4-FFF2-40B4-BE49-F238E27FC236}">
                <a16:creationId xmlns:a16="http://schemas.microsoft.com/office/drawing/2014/main" id="{206B3DE3-5308-4ADE-BC26-29765480D1E1}"/>
              </a:ext>
            </a:extLst>
          </p:cNvPr>
          <p:cNvSpPr>
            <a:spLocks noGrp="1"/>
          </p:cNvSpPr>
          <p:nvPr>
            <p:ph type="sldNum" sz="quarter" idx="12"/>
          </p:nvPr>
        </p:nvSpPr>
        <p:spPr/>
        <p:txBody>
          <a:bodyPr/>
          <a:lstStyle/>
          <a:p>
            <a:fld id="{8C2E478F-E849-4A8C-AF1F-CBCC78A7CBFA}" type="slidenum">
              <a:rPr lang="en-US" dirty="0" smtClean="0"/>
              <a:pPr/>
              <a:t>12</a:t>
            </a:fld>
            <a:endParaRPr lang="en-US"/>
          </a:p>
        </p:txBody>
      </p:sp>
      <p:sp>
        <p:nvSpPr>
          <p:cNvPr id="20" name="TextBox 19">
            <a:extLst>
              <a:ext uri="{FF2B5EF4-FFF2-40B4-BE49-F238E27FC236}">
                <a16:creationId xmlns:a16="http://schemas.microsoft.com/office/drawing/2014/main" id="{BA63ED5A-EFE8-4994-89CE-E501DF26B6AB}"/>
              </a:ext>
            </a:extLst>
          </p:cNvPr>
          <p:cNvSpPr txBox="1"/>
          <p:nvPr/>
        </p:nvSpPr>
        <p:spPr>
          <a:xfrm>
            <a:off x="6093663" y="619840"/>
            <a:ext cx="526680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4C043"/>
                </a:solidFill>
                <a:cs typeface="Calibri"/>
              </a:rPr>
              <a:t>We realized that the only way to get comparable data was to get it on a monthly basis. On the left you can see the standard distribution of percent change by month of the different assets. Additionally, you can see a clearer picture of the changes in the different assets.</a:t>
            </a:r>
          </a:p>
        </p:txBody>
      </p:sp>
      <p:pic>
        <p:nvPicPr>
          <p:cNvPr id="7" name="Picture 17" descr="Chart&#10;&#10;Description automatically generated">
            <a:extLst>
              <a:ext uri="{FF2B5EF4-FFF2-40B4-BE49-F238E27FC236}">
                <a16:creationId xmlns:a16="http://schemas.microsoft.com/office/drawing/2014/main" id="{EF886038-15BF-4FF0-9A70-922284F1ADBE}"/>
              </a:ext>
            </a:extLst>
          </p:cNvPr>
          <p:cNvPicPr>
            <a:picLocks noChangeAspect="1"/>
          </p:cNvPicPr>
          <p:nvPr/>
        </p:nvPicPr>
        <p:blipFill>
          <a:blip r:embed="rId4"/>
          <a:stretch>
            <a:fillRect/>
          </a:stretch>
        </p:blipFill>
        <p:spPr>
          <a:xfrm>
            <a:off x="827088" y="530728"/>
            <a:ext cx="5172074" cy="2764419"/>
          </a:xfrm>
          <a:prstGeom prst="rect">
            <a:avLst/>
          </a:prstGeom>
        </p:spPr>
      </p:pic>
      <p:pic>
        <p:nvPicPr>
          <p:cNvPr id="18" name="Picture 18" descr="Chart, histogram&#10;&#10;Description automatically generated">
            <a:extLst>
              <a:ext uri="{FF2B5EF4-FFF2-40B4-BE49-F238E27FC236}">
                <a16:creationId xmlns:a16="http://schemas.microsoft.com/office/drawing/2014/main" id="{83234D22-7FC6-42BE-B41B-0404F59E1E85}"/>
              </a:ext>
            </a:extLst>
          </p:cNvPr>
          <p:cNvPicPr>
            <a:picLocks noChangeAspect="1"/>
          </p:cNvPicPr>
          <p:nvPr/>
        </p:nvPicPr>
        <p:blipFill>
          <a:blip r:embed="rId5"/>
          <a:stretch>
            <a:fillRect/>
          </a:stretch>
        </p:blipFill>
        <p:spPr>
          <a:xfrm>
            <a:off x="798333" y="3290068"/>
            <a:ext cx="5769333" cy="2927937"/>
          </a:xfrm>
          <a:prstGeom prst="rect">
            <a:avLst/>
          </a:prstGeom>
        </p:spPr>
      </p:pic>
      <p:pic>
        <p:nvPicPr>
          <p:cNvPr id="4" name="Picture 5" descr="Chart&#10;&#10;Description automatically generated">
            <a:extLst>
              <a:ext uri="{FF2B5EF4-FFF2-40B4-BE49-F238E27FC236}">
                <a16:creationId xmlns:a16="http://schemas.microsoft.com/office/drawing/2014/main" id="{09DFE0FC-F454-4181-8E43-FE175D7C0D37}"/>
              </a:ext>
            </a:extLst>
          </p:cNvPr>
          <p:cNvPicPr>
            <a:picLocks noChangeAspect="1"/>
          </p:cNvPicPr>
          <p:nvPr/>
        </p:nvPicPr>
        <p:blipFill>
          <a:blip r:embed="rId6"/>
          <a:stretch>
            <a:fillRect/>
          </a:stretch>
        </p:blipFill>
        <p:spPr>
          <a:xfrm>
            <a:off x="5996727" y="2331511"/>
            <a:ext cx="5393637" cy="2495866"/>
          </a:xfrm>
          <a:prstGeom prst="rect">
            <a:avLst/>
          </a:prstGeom>
        </p:spPr>
      </p:pic>
    </p:spTree>
    <p:extLst>
      <p:ext uri="{BB962C8B-B14F-4D97-AF65-F5344CB8AC3E}">
        <p14:creationId xmlns:p14="http://schemas.microsoft.com/office/powerpoint/2010/main" val="242205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097D2725-75F4-45AA-950F-2F67BBF8F754}"/>
              </a:ext>
            </a:extLst>
          </p:cNvPr>
          <p:cNvSpPr>
            <a:spLocks noGrp="1"/>
          </p:cNvSpPr>
          <p:nvPr>
            <p:ph type="title"/>
          </p:nvPr>
        </p:nvSpPr>
        <p:spPr>
          <a:xfrm>
            <a:off x="595884" y="0"/>
            <a:ext cx="11000232" cy="1188720"/>
          </a:xfrm>
        </p:spPr>
        <p:txBody>
          <a:bodyPr/>
          <a:lstStyle/>
          <a:p>
            <a:r>
              <a:rPr lang="en-US"/>
              <a:t>Title:</a:t>
            </a:r>
          </a:p>
        </p:txBody>
      </p:sp>
      <p:pic>
        <p:nvPicPr>
          <p:cNvPr id="5" name="Picture Placeholder 4" descr="Abstract Building" title="Abstract Building">
            <a:extLst>
              <a:ext uri="{FF2B5EF4-FFF2-40B4-BE49-F238E27FC236}">
                <a16:creationId xmlns:a16="http://schemas.microsoft.com/office/drawing/2014/main" id="{A0DC386B-E165-424D-B694-E2C45FFA407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flipH="1">
            <a:off x="39688" y="6770687"/>
            <a:ext cx="87312" cy="63501"/>
          </a:xfrm>
        </p:spPr>
      </p:pic>
      <p:sp>
        <p:nvSpPr>
          <p:cNvPr id="11" name="Rectangle 10">
            <a:extLst>
              <a:ext uri="{FF2B5EF4-FFF2-40B4-BE49-F238E27FC236}">
                <a16:creationId xmlns:a16="http://schemas.microsoft.com/office/drawing/2014/main" id="{618826A1-4E90-405A-AE28-5500B0A362E3}"/>
              </a:ext>
              <a:ext uri="{C183D7F6-B498-43B3-948B-1728B52AA6E4}">
                <adec:decorative xmlns:adec="http://schemas.microsoft.com/office/drawing/2017/decorative" val="1"/>
              </a:ext>
            </a:extLst>
          </p:cNvPr>
          <p:cNvSpPr/>
          <p:nvPr/>
        </p:nvSpPr>
        <p:spPr>
          <a:xfrm flipH="1">
            <a:off x="6568221" y="4076700"/>
            <a:ext cx="5386926" cy="2131595"/>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783A1B7-34FF-4F2F-A68D-A3D22C770FCB}"/>
              </a:ext>
              <a:ext uri="{C183D7F6-B498-43B3-948B-1728B52AA6E4}">
                <adec:decorative xmlns:adec="http://schemas.microsoft.com/office/drawing/2017/decorative" val="1"/>
              </a:ext>
            </a:extLst>
          </p:cNvPr>
          <p:cNvSpPr/>
          <p:nvPr/>
        </p:nvSpPr>
        <p:spPr>
          <a:xfrm flipH="1">
            <a:off x="791413" y="502215"/>
            <a:ext cx="10638585" cy="5706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6834487" y="4223911"/>
            <a:ext cx="5357513" cy="2634089"/>
          </a:xfrm>
          <a:prstGeom prst="rect">
            <a:avLst/>
          </a:prstGeom>
          <a:solidFill>
            <a:srgbClr val="2F33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6D4BFC2-69CA-4ED6-89E7-A9ADB571E7A4}"/>
              </a:ext>
            </a:extLst>
          </p:cNvPr>
          <p:cNvSpPr/>
          <p:nvPr/>
        </p:nvSpPr>
        <p:spPr>
          <a:xfrm>
            <a:off x="7050026" y="4485342"/>
            <a:ext cx="4423315" cy="1738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91440" bIns="45720" rtlCol="0" anchor="ctr"/>
          <a:lstStyle/>
          <a:p>
            <a:pPr>
              <a:lnSpc>
                <a:spcPct val="80000"/>
              </a:lnSpc>
              <a:defRPr sz="10000">
                <a:solidFill>
                  <a:srgbClr val="3A3B39"/>
                </a:solidFill>
                <a:latin typeface="Bebas"/>
                <a:ea typeface="Bebas"/>
                <a:cs typeface="Bebas"/>
                <a:sym typeface="Bebas"/>
              </a:defRPr>
            </a:pPr>
            <a:r>
              <a:rPr lang="en-US" sz="3200" b="1" dirty="0">
                <a:solidFill>
                  <a:schemeClr val="bg1"/>
                </a:solidFill>
                <a:latin typeface="+mj-lt"/>
                <a:cs typeface="Gill Sans"/>
              </a:rPr>
              <a:t>Final data</a:t>
            </a:r>
            <a:endParaRPr lang="en-US" sz="3200" b="1" dirty="0">
              <a:solidFill>
                <a:schemeClr val="bg1"/>
              </a:solidFill>
              <a:latin typeface="+mj-lt"/>
              <a:cs typeface="Gill Sans" panose="020B0502020104020203" pitchFamily="34" charset="-79"/>
            </a:endParaRPr>
          </a:p>
        </p:txBody>
      </p:sp>
      <p:sp>
        <p:nvSpPr>
          <p:cNvPr id="2" name="Footer Placeholder 1">
            <a:extLst>
              <a:ext uri="{FF2B5EF4-FFF2-40B4-BE49-F238E27FC236}">
                <a16:creationId xmlns:a16="http://schemas.microsoft.com/office/drawing/2014/main" id="{3D8BBA11-131E-446B-BC9B-D0A09B1AF059}"/>
              </a:ext>
            </a:extLst>
          </p:cNvPr>
          <p:cNvSpPr>
            <a:spLocks noGrp="1"/>
          </p:cNvSpPr>
          <p:nvPr>
            <p:ph type="ftr" sz="quarter" idx="11"/>
          </p:nvPr>
        </p:nvSpPr>
        <p:spPr/>
        <p:txBody>
          <a:bodyPr/>
          <a:lstStyle/>
          <a:p>
            <a:r>
              <a:rPr lang="en-US"/>
              <a:t>Add a Footer</a:t>
            </a:r>
          </a:p>
        </p:txBody>
      </p:sp>
      <p:sp>
        <p:nvSpPr>
          <p:cNvPr id="9" name="Rectangle: Single Corner Snipped 8" descr="Footer accent box">
            <a:extLst>
              <a:ext uri="{FF2B5EF4-FFF2-40B4-BE49-F238E27FC236}">
                <a16:creationId xmlns:a16="http://schemas.microsoft.com/office/drawing/2014/main" id="{DF712259-BEF9-4B45-8D68-5F74C49207D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Slide Number Placeholder 2">
            <a:extLst>
              <a:ext uri="{FF2B5EF4-FFF2-40B4-BE49-F238E27FC236}">
                <a16:creationId xmlns:a16="http://schemas.microsoft.com/office/drawing/2014/main" id="{206B3DE3-5308-4ADE-BC26-29765480D1E1}"/>
              </a:ext>
            </a:extLst>
          </p:cNvPr>
          <p:cNvSpPr>
            <a:spLocks noGrp="1"/>
          </p:cNvSpPr>
          <p:nvPr>
            <p:ph type="sldNum" sz="quarter" idx="12"/>
          </p:nvPr>
        </p:nvSpPr>
        <p:spPr/>
        <p:txBody>
          <a:bodyPr/>
          <a:lstStyle/>
          <a:p>
            <a:fld id="{8C2E478F-E849-4A8C-AF1F-CBCC78A7CBFA}" type="slidenum">
              <a:rPr lang="en-US" dirty="0" smtClean="0"/>
              <a:pPr/>
              <a:t>13</a:t>
            </a:fld>
            <a:endParaRPr lang="en-US"/>
          </a:p>
        </p:txBody>
      </p:sp>
      <p:sp>
        <p:nvSpPr>
          <p:cNvPr id="20" name="TextBox 19">
            <a:extLst>
              <a:ext uri="{FF2B5EF4-FFF2-40B4-BE49-F238E27FC236}">
                <a16:creationId xmlns:a16="http://schemas.microsoft.com/office/drawing/2014/main" id="{BA63ED5A-EFE8-4994-89CE-E501DF26B6AB}"/>
              </a:ext>
            </a:extLst>
          </p:cNvPr>
          <p:cNvSpPr txBox="1"/>
          <p:nvPr/>
        </p:nvSpPr>
        <p:spPr>
          <a:xfrm>
            <a:off x="8220912" y="627778"/>
            <a:ext cx="333005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cs typeface="Calibri"/>
              </a:rPr>
              <a:t>Incorporating the housing data allows you to visualize how real estate value has changed in comparison the other assets since 2015.</a:t>
            </a:r>
          </a:p>
          <a:p>
            <a:endParaRPr lang="en-US" dirty="0">
              <a:solidFill>
                <a:schemeClr val="bg1"/>
              </a:solidFill>
              <a:cs typeface="Calibri"/>
            </a:endParaRPr>
          </a:p>
          <a:p>
            <a:endParaRPr lang="en-US" dirty="0">
              <a:solidFill>
                <a:schemeClr val="bg1"/>
              </a:solidFill>
              <a:cs typeface="Calibri"/>
            </a:endParaRPr>
          </a:p>
          <a:p>
            <a:r>
              <a:rPr lang="en-US" dirty="0">
                <a:solidFill>
                  <a:schemeClr val="bg1"/>
                </a:solidFill>
                <a:cs typeface="Calibri"/>
              </a:rPr>
              <a:t>Removing BTC as the outlier allows for another perspective of the graphs</a:t>
            </a:r>
          </a:p>
        </p:txBody>
      </p:sp>
      <p:pic>
        <p:nvPicPr>
          <p:cNvPr id="6" name="Picture 11" descr="Chart&#10;&#10;Description automatically generated">
            <a:extLst>
              <a:ext uri="{FF2B5EF4-FFF2-40B4-BE49-F238E27FC236}">
                <a16:creationId xmlns:a16="http://schemas.microsoft.com/office/drawing/2014/main" id="{7FB38975-F043-4932-A080-B358FAA93092}"/>
              </a:ext>
            </a:extLst>
          </p:cNvPr>
          <p:cNvPicPr>
            <a:picLocks noChangeAspect="1"/>
          </p:cNvPicPr>
          <p:nvPr/>
        </p:nvPicPr>
        <p:blipFill>
          <a:blip r:embed="rId4"/>
          <a:stretch>
            <a:fillRect/>
          </a:stretch>
        </p:blipFill>
        <p:spPr>
          <a:xfrm>
            <a:off x="41275" y="44425"/>
            <a:ext cx="4132262" cy="3149652"/>
          </a:xfrm>
          <a:prstGeom prst="rect">
            <a:avLst/>
          </a:prstGeom>
        </p:spPr>
      </p:pic>
      <p:pic>
        <p:nvPicPr>
          <p:cNvPr id="12" name="Picture 12" descr="Chart, line chart, histogram&#10;&#10;Description automatically generated">
            <a:extLst>
              <a:ext uri="{FF2B5EF4-FFF2-40B4-BE49-F238E27FC236}">
                <a16:creationId xmlns:a16="http://schemas.microsoft.com/office/drawing/2014/main" id="{45609E49-637F-481F-B7E6-DFFB3AA533DE}"/>
              </a:ext>
            </a:extLst>
          </p:cNvPr>
          <p:cNvPicPr>
            <a:picLocks noChangeAspect="1"/>
          </p:cNvPicPr>
          <p:nvPr/>
        </p:nvPicPr>
        <p:blipFill>
          <a:blip r:embed="rId5"/>
          <a:stretch>
            <a:fillRect/>
          </a:stretch>
        </p:blipFill>
        <p:spPr>
          <a:xfrm>
            <a:off x="41275" y="3187027"/>
            <a:ext cx="4838700" cy="3635133"/>
          </a:xfrm>
          <a:prstGeom prst="rect">
            <a:avLst/>
          </a:prstGeom>
        </p:spPr>
      </p:pic>
      <p:pic>
        <p:nvPicPr>
          <p:cNvPr id="4" name="Picture 6" descr="Chart, histogram&#10;&#10;Description automatically generated">
            <a:extLst>
              <a:ext uri="{FF2B5EF4-FFF2-40B4-BE49-F238E27FC236}">
                <a16:creationId xmlns:a16="http://schemas.microsoft.com/office/drawing/2014/main" id="{853E357E-D4AA-4828-8635-D8966B2C799C}"/>
              </a:ext>
            </a:extLst>
          </p:cNvPr>
          <p:cNvPicPr>
            <a:picLocks noChangeAspect="1"/>
          </p:cNvPicPr>
          <p:nvPr/>
        </p:nvPicPr>
        <p:blipFill>
          <a:blip r:embed="rId6"/>
          <a:stretch>
            <a:fillRect/>
          </a:stretch>
        </p:blipFill>
        <p:spPr>
          <a:xfrm>
            <a:off x="4137025" y="43280"/>
            <a:ext cx="4084637" cy="3147706"/>
          </a:xfrm>
          <a:prstGeom prst="rect">
            <a:avLst/>
          </a:prstGeom>
        </p:spPr>
      </p:pic>
    </p:spTree>
    <p:extLst>
      <p:ext uri="{BB962C8B-B14F-4D97-AF65-F5344CB8AC3E}">
        <p14:creationId xmlns:p14="http://schemas.microsoft.com/office/powerpoint/2010/main" val="1466853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08E581D-C500-4CC6-B208-CFC46CACCEB6}"/>
              </a:ext>
            </a:extLst>
          </p:cNvPr>
          <p:cNvSpPr>
            <a:spLocks noGrp="1"/>
          </p:cNvSpPr>
          <p:nvPr>
            <p:ph idx="1"/>
          </p:nvPr>
        </p:nvSpPr>
        <p:spPr>
          <a:xfrm>
            <a:off x="6075707" y="865188"/>
            <a:ext cx="5614988" cy="5811838"/>
          </a:xfrm>
        </p:spPr>
        <p:txBody>
          <a:bodyPr vert="horz" lIns="91440" tIns="45720" rIns="91440" bIns="45720" rtlCol="0" anchor="t">
            <a:normAutofit/>
          </a:bodyPr>
          <a:lstStyle/>
          <a:p>
            <a:pPr marL="0" indent="0">
              <a:buNone/>
            </a:pPr>
            <a:r>
              <a:rPr lang="en-US" dirty="0">
                <a:solidFill>
                  <a:srgbClr val="04C043"/>
                </a:solidFill>
                <a:cs typeface="Calibri"/>
              </a:rPr>
              <a:t>After Extracting and transforming this data, we decided to find out the average returns when inflation was high and the results are on the left. We realized that bitcoin more often than not, follows the S%P 500. That being said, the data also showed that bitcoin is a better hedge against inflation than the same index (according to the data).</a:t>
            </a:r>
          </a:p>
          <a:p>
            <a:pPr marL="0" indent="0">
              <a:buNone/>
            </a:pPr>
            <a:endParaRPr lang="en-US">
              <a:cs typeface="Calibri"/>
            </a:endParaRPr>
          </a:p>
        </p:txBody>
      </p:sp>
      <p:sp>
        <p:nvSpPr>
          <p:cNvPr id="6" name="Slide Number Placeholder 5">
            <a:extLst>
              <a:ext uri="{FF2B5EF4-FFF2-40B4-BE49-F238E27FC236}">
                <a16:creationId xmlns:a16="http://schemas.microsoft.com/office/drawing/2014/main" id="{D0CD09BF-C207-49FF-885A-79E8BC570D30}"/>
              </a:ext>
            </a:extLst>
          </p:cNvPr>
          <p:cNvSpPr>
            <a:spLocks noGrp="1"/>
          </p:cNvSpPr>
          <p:nvPr>
            <p:ph type="sldNum" sz="quarter" idx="17"/>
          </p:nvPr>
        </p:nvSpPr>
        <p:spPr/>
        <p:txBody>
          <a:bodyPr/>
          <a:lstStyle/>
          <a:p>
            <a:fld id="{8C2E478F-E849-4A8C-AF1F-CBCC78A7CBFA}" type="slidenum">
              <a:rPr lang="en-US" smtClean="0"/>
              <a:pPr/>
              <a:t>14</a:t>
            </a:fld>
            <a:endParaRPr lang="en-US"/>
          </a:p>
        </p:txBody>
      </p:sp>
      <p:pic>
        <p:nvPicPr>
          <p:cNvPr id="13" name="Picture 13" descr="Text&#10;&#10;Description automatically generated">
            <a:extLst>
              <a:ext uri="{FF2B5EF4-FFF2-40B4-BE49-F238E27FC236}">
                <a16:creationId xmlns:a16="http://schemas.microsoft.com/office/drawing/2014/main" id="{38E2D17B-6683-4692-97A4-549A940E7073}"/>
              </a:ext>
            </a:extLst>
          </p:cNvPr>
          <p:cNvPicPr>
            <a:picLocks noChangeAspect="1"/>
          </p:cNvPicPr>
          <p:nvPr/>
        </p:nvPicPr>
        <p:blipFill>
          <a:blip r:embed="rId2"/>
          <a:stretch>
            <a:fillRect/>
          </a:stretch>
        </p:blipFill>
        <p:spPr>
          <a:xfrm>
            <a:off x="54349" y="1233078"/>
            <a:ext cx="5544670" cy="872263"/>
          </a:xfrm>
          <a:prstGeom prst="rect">
            <a:avLst/>
          </a:prstGeom>
        </p:spPr>
      </p:pic>
      <p:pic>
        <p:nvPicPr>
          <p:cNvPr id="15" name="Picture 15" descr="Text&#10;&#10;Description automatically generated">
            <a:extLst>
              <a:ext uri="{FF2B5EF4-FFF2-40B4-BE49-F238E27FC236}">
                <a16:creationId xmlns:a16="http://schemas.microsoft.com/office/drawing/2014/main" id="{6973AA16-51CE-4725-8D67-A2F881C59B80}"/>
              </a:ext>
            </a:extLst>
          </p:cNvPr>
          <p:cNvPicPr>
            <a:picLocks noChangeAspect="1"/>
          </p:cNvPicPr>
          <p:nvPr/>
        </p:nvPicPr>
        <p:blipFill>
          <a:blip r:embed="rId3"/>
          <a:stretch>
            <a:fillRect/>
          </a:stretch>
        </p:blipFill>
        <p:spPr>
          <a:xfrm>
            <a:off x="30537" y="3798468"/>
            <a:ext cx="5544670" cy="856967"/>
          </a:xfrm>
          <a:prstGeom prst="rect">
            <a:avLst/>
          </a:prstGeom>
        </p:spPr>
      </p:pic>
      <p:pic>
        <p:nvPicPr>
          <p:cNvPr id="2" name="Picture 2" descr="Text&#10;&#10;Description automatically generated">
            <a:extLst>
              <a:ext uri="{FF2B5EF4-FFF2-40B4-BE49-F238E27FC236}">
                <a16:creationId xmlns:a16="http://schemas.microsoft.com/office/drawing/2014/main" id="{ED3E45DF-0FD3-4E6C-B750-2D9199DC8EB0}"/>
              </a:ext>
            </a:extLst>
          </p:cNvPr>
          <p:cNvPicPr>
            <a:picLocks noChangeAspect="1"/>
          </p:cNvPicPr>
          <p:nvPr/>
        </p:nvPicPr>
        <p:blipFill>
          <a:blip r:embed="rId4"/>
          <a:stretch>
            <a:fillRect/>
          </a:stretch>
        </p:blipFill>
        <p:spPr>
          <a:xfrm>
            <a:off x="57150" y="2106455"/>
            <a:ext cx="5537200" cy="867088"/>
          </a:xfrm>
          <a:prstGeom prst="rect">
            <a:avLst/>
          </a:prstGeom>
        </p:spPr>
      </p:pic>
      <p:pic>
        <p:nvPicPr>
          <p:cNvPr id="3" name="Picture 6" descr="Text&#10;&#10;Description automatically generated">
            <a:extLst>
              <a:ext uri="{FF2B5EF4-FFF2-40B4-BE49-F238E27FC236}">
                <a16:creationId xmlns:a16="http://schemas.microsoft.com/office/drawing/2014/main" id="{0FD67445-16D8-4584-BB29-D94D1E079625}"/>
              </a:ext>
            </a:extLst>
          </p:cNvPr>
          <p:cNvPicPr>
            <a:picLocks noChangeAspect="1"/>
          </p:cNvPicPr>
          <p:nvPr/>
        </p:nvPicPr>
        <p:blipFill>
          <a:blip r:embed="rId5"/>
          <a:stretch>
            <a:fillRect/>
          </a:stretch>
        </p:blipFill>
        <p:spPr>
          <a:xfrm>
            <a:off x="33337" y="4654174"/>
            <a:ext cx="5537199" cy="851652"/>
          </a:xfrm>
          <a:prstGeom prst="rect">
            <a:avLst/>
          </a:prstGeom>
        </p:spPr>
      </p:pic>
    </p:spTree>
    <p:extLst>
      <p:ext uri="{BB962C8B-B14F-4D97-AF65-F5344CB8AC3E}">
        <p14:creationId xmlns:p14="http://schemas.microsoft.com/office/powerpoint/2010/main" val="1764695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81CD5-8788-4701-8540-D326FF66F61D}"/>
              </a:ext>
            </a:extLst>
          </p:cNvPr>
          <p:cNvSpPr>
            <a:spLocks noGrp="1"/>
          </p:cNvSpPr>
          <p:nvPr>
            <p:ph type="title"/>
          </p:nvPr>
        </p:nvSpPr>
        <p:spPr/>
        <p:txBody>
          <a:bodyPr/>
          <a:lstStyle/>
          <a:p>
            <a:r>
              <a:rPr lang="en-US">
                <a:cs typeface="Calibri"/>
              </a:rPr>
              <a:t>Conclusion?</a:t>
            </a:r>
            <a:endParaRPr lang="en-US"/>
          </a:p>
        </p:txBody>
      </p:sp>
      <p:sp>
        <p:nvSpPr>
          <p:cNvPr id="4" name="Content Placeholder 3">
            <a:extLst>
              <a:ext uri="{FF2B5EF4-FFF2-40B4-BE49-F238E27FC236}">
                <a16:creationId xmlns:a16="http://schemas.microsoft.com/office/drawing/2014/main" id="{90E7F25F-ABA0-469F-B947-F37BC420F783}"/>
              </a:ext>
            </a:extLst>
          </p:cNvPr>
          <p:cNvSpPr>
            <a:spLocks noGrp="1"/>
          </p:cNvSpPr>
          <p:nvPr>
            <p:ph idx="1"/>
          </p:nvPr>
        </p:nvSpPr>
        <p:spPr>
          <a:xfrm>
            <a:off x="5710581" y="1079500"/>
            <a:ext cx="6384925" cy="5811838"/>
          </a:xfrm>
        </p:spPr>
        <p:txBody>
          <a:bodyPr vert="horz" lIns="91440" tIns="45720" rIns="91440" bIns="45720" rtlCol="0" anchor="t">
            <a:normAutofit/>
          </a:bodyPr>
          <a:lstStyle/>
          <a:p>
            <a:pPr marL="0" indent="0">
              <a:buNone/>
            </a:pPr>
            <a:r>
              <a:rPr lang="en-US" b="1" dirty="0">
                <a:solidFill>
                  <a:srgbClr val="04C043"/>
                </a:solidFill>
                <a:cs typeface="Calibri"/>
              </a:rPr>
              <a:t>Upon doing this research, we realized: </a:t>
            </a:r>
            <a:endParaRPr lang="en-US" sz="2400">
              <a:cs typeface="Calibri"/>
            </a:endParaRPr>
          </a:p>
          <a:p>
            <a:pPr lvl="1"/>
            <a:r>
              <a:rPr lang="en-US" dirty="0">
                <a:solidFill>
                  <a:srgbClr val="04C043"/>
                </a:solidFill>
                <a:cs typeface="Calibri"/>
              </a:rPr>
              <a:t>High inflation doesn’t have a directly negative effect on any assets</a:t>
            </a:r>
            <a:endParaRPr lang="en-US" dirty="0">
              <a:solidFill>
                <a:srgbClr val="FFFFFF"/>
              </a:solidFill>
              <a:cs typeface="Calibri"/>
            </a:endParaRPr>
          </a:p>
          <a:p>
            <a:pPr lvl="1"/>
            <a:r>
              <a:rPr lang="en-US" dirty="0">
                <a:solidFill>
                  <a:srgbClr val="04C043"/>
                </a:solidFill>
                <a:cs typeface="Calibri"/>
              </a:rPr>
              <a:t>Most assets may sell off during periods of high inflation</a:t>
            </a:r>
          </a:p>
          <a:p>
            <a:pPr lvl="1"/>
            <a:r>
              <a:rPr lang="en-US" dirty="0">
                <a:solidFill>
                  <a:srgbClr val="04C043"/>
                </a:solidFill>
                <a:cs typeface="Calibri"/>
              </a:rPr>
              <a:t>It is fear of monetary tightening that really drives the sell offs. </a:t>
            </a:r>
            <a:endParaRPr lang="en-US" dirty="0">
              <a:solidFill>
                <a:srgbClr val="FFFFFF"/>
              </a:solidFill>
              <a:cs typeface="Calibri"/>
            </a:endParaRPr>
          </a:p>
          <a:p>
            <a:pPr lvl="1"/>
            <a:r>
              <a:rPr lang="en-US" u="sng" dirty="0">
                <a:solidFill>
                  <a:srgbClr val="04C043"/>
                </a:solidFill>
                <a:cs typeface="Calibri"/>
              </a:rPr>
              <a:t>High inflation</a:t>
            </a:r>
            <a:r>
              <a:rPr lang="en-US" b="1" dirty="0">
                <a:solidFill>
                  <a:srgbClr val="04C043"/>
                </a:solidFill>
                <a:cs typeface="Calibri"/>
              </a:rPr>
              <a:t> </a:t>
            </a:r>
            <a:r>
              <a:rPr lang="en-US" dirty="0">
                <a:solidFill>
                  <a:srgbClr val="04C043"/>
                </a:solidFill>
                <a:cs typeface="Calibri"/>
              </a:rPr>
              <a:t>has a positive effect on asset prices.</a:t>
            </a:r>
            <a:endParaRPr lang="en-US">
              <a:cs typeface="Calibri"/>
            </a:endParaRPr>
          </a:p>
        </p:txBody>
      </p:sp>
      <p:sp>
        <p:nvSpPr>
          <p:cNvPr id="5" name="Footer Placeholder 4">
            <a:extLst>
              <a:ext uri="{FF2B5EF4-FFF2-40B4-BE49-F238E27FC236}">
                <a16:creationId xmlns:a16="http://schemas.microsoft.com/office/drawing/2014/main" id="{865EAB5D-7EDE-4741-ACE9-06765EC85749}"/>
              </a:ext>
            </a:extLst>
          </p:cNvPr>
          <p:cNvSpPr>
            <a:spLocks noGrp="1"/>
          </p:cNvSpPr>
          <p:nvPr>
            <p:ph type="ftr" sz="quarter" idx="16"/>
          </p:nvPr>
        </p:nvSpPr>
        <p:spPr/>
        <p:txBody>
          <a:bodyPr/>
          <a:lstStyle/>
          <a:p>
            <a:r>
              <a:rPr lang="en-US"/>
              <a:t>Add a Footer</a:t>
            </a:r>
          </a:p>
        </p:txBody>
      </p:sp>
      <p:sp>
        <p:nvSpPr>
          <p:cNvPr id="6" name="Slide Number Placeholder 5">
            <a:extLst>
              <a:ext uri="{FF2B5EF4-FFF2-40B4-BE49-F238E27FC236}">
                <a16:creationId xmlns:a16="http://schemas.microsoft.com/office/drawing/2014/main" id="{F05C10B5-F6CB-4341-8C9D-FC7F31BE7ACE}"/>
              </a:ext>
            </a:extLst>
          </p:cNvPr>
          <p:cNvSpPr>
            <a:spLocks noGrp="1"/>
          </p:cNvSpPr>
          <p:nvPr>
            <p:ph type="sldNum" sz="quarter" idx="17"/>
          </p:nvPr>
        </p:nvSpPr>
        <p:spPr/>
        <p:txBody>
          <a:bodyPr/>
          <a:lstStyle/>
          <a:p>
            <a:fld id="{8C2E478F-E849-4A8C-AF1F-CBCC78A7CBFA}" type="slidenum">
              <a:rPr lang="en-US" smtClean="0"/>
              <a:pPr/>
              <a:t>15</a:t>
            </a:fld>
            <a:endParaRPr lang="en-US"/>
          </a:p>
        </p:txBody>
      </p:sp>
    </p:spTree>
    <p:extLst>
      <p:ext uri="{BB962C8B-B14F-4D97-AF65-F5344CB8AC3E}">
        <p14:creationId xmlns:p14="http://schemas.microsoft.com/office/powerpoint/2010/main" val="629250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2C31B-A2F2-486E-9B7A-00B0F7182376}"/>
              </a:ext>
            </a:extLst>
          </p:cNvPr>
          <p:cNvSpPr>
            <a:spLocks noGrp="1"/>
          </p:cNvSpPr>
          <p:nvPr>
            <p:ph type="title"/>
          </p:nvPr>
        </p:nvSpPr>
        <p:spPr/>
        <p:txBody>
          <a:bodyPr/>
          <a:lstStyle/>
          <a:p>
            <a:r>
              <a:rPr lang="en-US" dirty="0">
                <a:cs typeface="Calibri"/>
              </a:rPr>
              <a:t>What's next?</a:t>
            </a:r>
          </a:p>
        </p:txBody>
      </p:sp>
      <p:sp>
        <p:nvSpPr>
          <p:cNvPr id="4" name="Content Placeholder 3">
            <a:extLst>
              <a:ext uri="{FF2B5EF4-FFF2-40B4-BE49-F238E27FC236}">
                <a16:creationId xmlns:a16="http://schemas.microsoft.com/office/drawing/2014/main" id="{BEFC604B-935E-4CEB-9737-856689E00859}"/>
              </a:ext>
            </a:extLst>
          </p:cNvPr>
          <p:cNvSpPr>
            <a:spLocks noGrp="1"/>
          </p:cNvSpPr>
          <p:nvPr>
            <p:ph idx="1"/>
          </p:nvPr>
        </p:nvSpPr>
        <p:spPr>
          <a:xfrm>
            <a:off x="6012507" y="365125"/>
            <a:ext cx="5741688" cy="5811838"/>
          </a:xfrm>
        </p:spPr>
        <p:txBody>
          <a:bodyPr vert="horz" lIns="91440" tIns="45720" rIns="91440" bIns="45720" rtlCol="0" anchor="t">
            <a:normAutofit lnSpcReduction="10000"/>
          </a:bodyPr>
          <a:lstStyle/>
          <a:p>
            <a:r>
              <a:rPr lang="en-US" dirty="0">
                <a:solidFill>
                  <a:srgbClr val="04C043"/>
                </a:solidFill>
                <a:cs typeface="Calibri"/>
              </a:rPr>
              <a:t>Add a data base to make it easier to query data.</a:t>
            </a:r>
          </a:p>
          <a:p>
            <a:r>
              <a:rPr lang="en-US" dirty="0">
                <a:solidFill>
                  <a:srgbClr val="04C043"/>
                </a:solidFill>
                <a:cs typeface="Calibri"/>
              </a:rPr>
              <a:t>Add functionality to make the system scrape data for user entered ticker symbols.</a:t>
            </a:r>
          </a:p>
          <a:p>
            <a:r>
              <a:rPr lang="en-US" dirty="0">
                <a:solidFill>
                  <a:srgbClr val="04C043"/>
                </a:solidFill>
                <a:cs typeface="Calibri"/>
              </a:rPr>
              <a:t>Clean up the code, make it a lot smoother.</a:t>
            </a:r>
          </a:p>
          <a:p>
            <a:r>
              <a:rPr lang="en-US" dirty="0">
                <a:solidFill>
                  <a:srgbClr val="04C043"/>
                </a:solidFill>
                <a:cs typeface="Calibri"/>
              </a:rPr>
              <a:t>Add documentation.</a:t>
            </a:r>
          </a:p>
          <a:p>
            <a:r>
              <a:rPr lang="en-US" dirty="0">
                <a:solidFill>
                  <a:srgbClr val="04C043"/>
                </a:solidFill>
                <a:cs typeface="Calibri"/>
              </a:rPr>
              <a:t>Make it more current.</a:t>
            </a:r>
          </a:p>
          <a:p>
            <a:r>
              <a:rPr lang="en-US" dirty="0">
                <a:solidFill>
                  <a:srgbClr val="04C043"/>
                </a:solidFill>
                <a:cs typeface="Calibri"/>
              </a:rPr>
              <a:t>Update the data every time the code is ran.</a:t>
            </a:r>
          </a:p>
          <a:p>
            <a:r>
              <a:rPr lang="en-US" dirty="0">
                <a:solidFill>
                  <a:srgbClr val="04C043"/>
                </a:solidFill>
                <a:cs typeface="Calibri"/>
              </a:rPr>
              <a:t>Make  Violin Plots for BTC and S&amp;P that are separated by year.</a:t>
            </a:r>
          </a:p>
          <a:p>
            <a:endParaRPr lang="en-US">
              <a:cs typeface="Calibri"/>
            </a:endParaRPr>
          </a:p>
          <a:p>
            <a:endParaRPr lang="en-US">
              <a:cs typeface="Calibri"/>
            </a:endParaRPr>
          </a:p>
        </p:txBody>
      </p:sp>
      <p:sp>
        <p:nvSpPr>
          <p:cNvPr id="5" name="Footer Placeholder 4">
            <a:extLst>
              <a:ext uri="{FF2B5EF4-FFF2-40B4-BE49-F238E27FC236}">
                <a16:creationId xmlns:a16="http://schemas.microsoft.com/office/drawing/2014/main" id="{0FC36609-AACB-42C1-8CFE-1FF4BB26A724}"/>
              </a:ext>
            </a:extLst>
          </p:cNvPr>
          <p:cNvSpPr>
            <a:spLocks noGrp="1"/>
          </p:cNvSpPr>
          <p:nvPr>
            <p:ph type="ftr" sz="quarter" idx="16"/>
          </p:nvPr>
        </p:nvSpPr>
        <p:spPr/>
        <p:txBody>
          <a:bodyPr/>
          <a:lstStyle/>
          <a:p>
            <a:r>
              <a:rPr lang="en-US"/>
              <a:t>Add a Footer</a:t>
            </a:r>
          </a:p>
        </p:txBody>
      </p:sp>
      <p:sp>
        <p:nvSpPr>
          <p:cNvPr id="6" name="Slide Number Placeholder 5">
            <a:extLst>
              <a:ext uri="{FF2B5EF4-FFF2-40B4-BE49-F238E27FC236}">
                <a16:creationId xmlns:a16="http://schemas.microsoft.com/office/drawing/2014/main" id="{4437ABA5-1E14-4E65-A008-D9EEB3F6734C}"/>
              </a:ext>
            </a:extLst>
          </p:cNvPr>
          <p:cNvSpPr>
            <a:spLocks noGrp="1"/>
          </p:cNvSpPr>
          <p:nvPr>
            <p:ph type="sldNum" sz="quarter" idx="17"/>
          </p:nvPr>
        </p:nvSpPr>
        <p:spPr/>
        <p:txBody>
          <a:bodyPr/>
          <a:lstStyle/>
          <a:p>
            <a:fld id="{8C2E478F-E849-4A8C-AF1F-CBCC78A7CBFA}" type="slidenum">
              <a:rPr lang="en-US" smtClean="0"/>
              <a:pPr/>
              <a:t>16</a:t>
            </a:fld>
            <a:endParaRPr lang="en-US"/>
          </a:p>
        </p:txBody>
      </p:sp>
    </p:spTree>
    <p:extLst>
      <p:ext uri="{BB962C8B-B14F-4D97-AF65-F5344CB8AC3E}">
        <p14:creationId xmlns:p14="http://schemas.microsoft.com/office/powerpoint/2010/main" val="2637876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097D2725-75F4-45AA-950F-2F67BBF8F754}"/>
              </a:ext>
            </a:extLst>
          </p:cNvPr>
          <p:cNvSpPr>
            <a:spLocks noGrp="1"/>
          </p:cNvSpPr>
          <p:nvPr>
            <p:ph type="title"/>
          </p:nvPr>
        </p:nvSpPr>
        <p:spPr>
          <a:xfrm>
            <a:off x="595884" y="0"/>
            <a:ext cx="11000232" cy="1188720"/>
          </a:xfrm>
        </p:spPr>
        <p:txBody>
          <a:bodyPr/>
          <a:lstStyle/>
          <a:p>
            <a:r>
              <a:rPr lang="en-US"/>
              <a:t>Title:</a:t>
            </a:r>
          </a:p>
        </p:txBody>
      </p:sp>
      <p:pic>
        <p:nvPicPr>
          <p:cNvPr id="5" name="Picture Placeholder 4" descr="Abstract Building" title="Abstract Building">
            <a:extLst>
              <a:ext uri="{FF2B5EF4-FFF2-40B4-BE49-F238E27FC236}">
                <a16:creationId xmlns:a16="http://schemas.microsoft.com/office/drawing/2014/main" id="{A0DC386B-E165-424D-B694-E2C45FFA407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flipH="1">
            <a:off x="39688" y="6770687"/>
            <a:ext cx="87312" cy="63501"/>
          </a:xfrm>
        </p:spPr>
      </p:pic>
      <p:sp>
        <p:nvSpPr>
          <p:cNvPr id="11" name="Rectangle 10">
            <a:extLst>
              <a:ext uri="{FF2B5EF4-FFF2-40B4-BE49-F238E27FC236}">
                <a16:creationId xmlns:a16="http://schemas.microsoft.com/office/drawing/2014/main" id="{618826A1-4E90-405A-AE28-5500B0A362E3}"/>
              </a:ext>
              <a:ext uri="{C183D7F6-B498-43B3-948B-1728B52AA6E4}">
                <adec:decorative xmlns:adec="http://schemas.microsoft.com/office/drawing/2017/decorative" val="1"/>
              </a:ext>
            </a:extLst>
          </p:cNvPr>
          <p:cNvSpPr/>
          <p:nvPr/>
        </p:nvSpPr>
        <p:spPr>
          <a:xfrm flipH="1">
            <a:off x="6568221" y="4076700"/>
            <a:ext cx="5386926" cy="2131595"/>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783A1B7-34FF-4F2F-A68D-A3D22C770FCB}"/>
              </a:ext>
              <a:ext uri="{C183D7F6-B498-43B3-948B-1728B52AA6E4}">
                <adec:decorative xmlns:adec="http://schemas.microsoft.com/office/drawing/2017/decorative" val="1"/>
              </a:ext>
            </a:extLst>
          </p:cNvPr>
          <p:cNvSpPr/>
          <p:nvPr/>
        </p:nvSpPr>
        <p:spPr>
          <a:xfrm flipH="1">
            <a:off x="791413" y="502215"/>
            <a:ext cx="10638585" cy="5706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6834487" y="4223911"/>
            <a:ext cx="5357513" cy="2634089"/>
          </a:xfrm>
          <a:prstGeom prst="rect">
            <a:avLst/>
          </a:prstGeom>
          <a:solidFill>
            <a:srgbClr val="2F33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6D4BFC2-69CA-4ED6-89E7-A9ADB571E7A4}"/>
              </a:ext>
            </a:extLst>
          </p:cNvPr>
          <p:cNvSpPr/>
          <p:nvPr/>
        </p:nvSpPr>
        <p:spPr>
          <a:xfrm>
            <a:off x="620651" y="119718"/>
            <a:ext cx="4423315" cy="1738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91440" bIns="45720" rtlCol="0" anchor="ctr"/>
          <a:lstStyle/>
          <a:p>
            <a:pPr>
              <a:lnSpc>
                <a:spcPct val="80000"/>
              </a:lnSpc>
              <a:defRPr sz="10000">
                <a:solidFill>
                  <a:srgbClr val="3A3B39"/>
                </a:solidFill>
                <a:latin typeface="Bebas"/>
                <a:ea typeface="Bebas"/>
                <a:cs typeface="Bebas"/>
                <a:sym typeface="Bebas"/>
              </a:defRPr>
            </a:pPr>
            <a:r>
              <a:rPr lang="en-US" sz="3200" b="1" dirty="0">
                <a:solidFill>
                  <a:schemeClr val="bg1"/>
                </a:solidFill>
                <a:latin typeface="+mj-lt"/>
                <a:cs typeface="Gill Sans"/>
              </a:rPr>
              <a:t>Data Sources:</a:t>
            </a:r>
            <a:endParaRPr lang="en-US" sz="3200" b="1" dirty="0">
              <a:solidFill>
                <a:schemeClr val="bg1"/>
              </a:solidFill>
              <a:latin typeface="+mj-lt"/>
              <a:cs typeface="Gill Sans" panose="020B0502020104020203" pitchFamily="34" charset="-79"/>
            </a:endParaRPr>
          </a:p>
          <a:p>
            <a:pPr>
              <a:lnSpc>
                <a:spcPct val="80000"/>
              </a:lnSpc>
              <a:defRPr sz="10000">
                <a:solidFill>
                  <a:srgbClr val="3A3B39"/>
                </a:solidFill>
                <a:latin typeface="Bebas"/>
                <a:ea typeface="Bebas"/>
                <a:cs typeface="Bebas"/>
                <a:sym typeface="Bebas"/>
              </a:defRPr>
            </a:pPr>
            <a:r>
              <a:rPr lang="en-US" sz="3200" b="1" dirty="0">
                <a:solidFill>
                  <a:schemeClr val="bg1"/>
                </a:solidFill>
                <a:latin typeface="+mj-lt"/>
                <a:cs typeface="Gill Sans"/>
              </a:rPr>
              <a:t>Monthly</a:t>
            </a:r>
            <a:endParaRPr lang="en-US" sz="3200" b="1" dirty="0">
              <a:solidFill>
                <a:schemeClr val="bg1"/>
              </a:solidFill>
              <a:latin typeface="+mj-lt"/>
              <a:cs typeface="Gill Sans" panose="020B0502020104020203" pitchFamily="34" charset="-79"/>
            </a:endParaRPr>
          </a:p>
        </p:txBody>
      </p:sp>
      <p:sp>
        <p:nvSpPr>
          <p:cNvPr id="3" name="Slide Number Placeholder 2">
            <a:extLst>
              <a:ext uri="{FF2B5EF4-FFF2-40B4-BE49-F238E27FC236}">
                <a16:creationId xmlns:a16="http://schemas.microsoft.com/office/drawing/2014/main" id="{206B3DE3-5308-4ADE-BC26-29765480D1E1}"/>
              </a:ext>
            </a:extLst>
          </p:cNvPr>
          <p:cNvSpPr>
            <a:spLocks noGrp="1"/>
          </p:cNvSpPr>
          <p:nvPr>
            <p:ph type="sldNum" sz="quarter" idx="12"/>
          </p:nvPr>
        </p:nvSpPr>
        <p:spPr/>
        <p:txBody>
          <a:bodyPr/>
          <a:lstStyle/>
          <a:p>
            <a:fld id="{8C2E478F-E849-4A8C-AF1F-CBCC78A7CBFA}" type="slidenum">
              <a:rPr lang="en-US" dirty="0" smtClean="0"/>
              <a:pPr/>
              <a:t>17</a:t>
            </a:fld>
            <a:endParaRPr lang="en-US"/>
          </a:p>
        </p:txBody>
      </p:sp>
      <p:pic>
        <p:nvPicPr>
          <p:cNvPr id="7" name="Picture 10" descr="Chart, waterfall chart&#10;&#10;Description automatically generated">
            <a:extLst>
              <a:ext uri="{FF2B5EF4-FFF2-40B4-BE49-F238E27FC236}">
                <a16:creationId xmlns:a16="http://schemas.microsoft.com/office/drawing/2014/main" id="{5722A401-8631-4292-9FE9-AA82B22907DA}"/>
              </a:ext>
            </a:extLst>
          </p:cNvPr>
          <p:cNvPicPr>
            <a:picLocks noChangeAspect="1"/>
          </p:cNvPicPr>
          <p:nvPr/>
        </p:nvPicPr>
        <p:blipFill>
          <a:blip r:embed="rId4"/>
          <a:stretch>
            <a:fillRect/>
          </a:stretch>
        </p:blipFill>
        <p:spPr>
          <a:xfrm>
            <a:off x="4854637" y="1221623"/>
            <a:ext cx="7277768" cy="2260760"/>
          </a:xfrm>
          <a:prstGeom prst="rect">
            <a:avLst/>
          </a:prstGeom>
        </p:spPr>
      </p:pic>
      <p:pic>
        <p:nvPicPr>
          <p:cNvPr id="13" name="Picture 13" descr="Chart, line chart&#10;&#10;Description automatically generated">
            <a:extLst>
              <a:ext uri="{FF2B5EF4-FFF2-40B4-BE49-F238E27FC236}">
                <a16:creationId xmlns:a16="http://schemas.microsoft.com/office/drawing/2014/main" id="{B1CF1417-8C7F-4DC3-8318-20587CBCF01F}"/>
              </a:ext>
            </a:extLst>
          </p:cNvPr>
          <p:cNvPicPr>
            <a:picLocks noChangeAspect="1"/>
          </p:cNvPicPr>
          <p:nvPr/>
        </p:nvPicPr>
        <p:blipFill>
          <a:blip r:embed="rId5"/>
          <a:stretch>
            <a:fillRect/>
          </a:stretch>
        </p:blipFill>
        <p:spPr>
          <a:xfrm>
            <a:off x="4893529" y="4068049"/>
            <a:ext cx="7238081" cy="2542404"/>
          </a:xfrm>
          <a:prstGeom prst="rect">
            <a:avLst/>
          </a:prstGeom>
        </p:spPr>
      </p:pic>
      <p:sp>
        <p:nvSpPr>
          <p:cNvPr id="18" name="Text Placeholder 1">
            <a:extLst>
              <a:ext uri="{FF2B5EF4-FFF2-40B4-BE49-F238E27FC236}">
                <a16:creationId xmlns:a16="http://schemas.microsoft.com/office/drawing/2014/main" id="{55F88005-57A6-45E5-AF49-91D6D6BE4FEB}"/>
              </a:ext>
            </a:extLst>
          </p:cNvPr>
          <p:cNvSpPr txBox="1">
            <a:spLocks/>
          </p:cNvSpPr>
          <p:nvPr/>
        </p:nvSpPr>
        <p:spPr>
          <a:xfrm>
            <a:off x="6836325" y="3419547"/>
            <a:ext cx="3464717" cy="823912"/>
          </a:xfrm>
          <a:prstGeom prst="rect">
            <a:avLst/>
          </a:prstGeom>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pPr>
            <a:r>
              <a:rPr lang="en-US" sz="2000" dirty="0">
                <a:solidFill>
                  <a:srgbClr val="04C043"/>
                </a:solidFill>
                <a:cs typeface="Calibri"/>
              </a:rPr>
              <a:t>Fred.Stlousfed.org</a:t>
            </a:r>
          </a:p>
          <a:p>
            <a:pPr>
              <a:spcBef>
                <a:spcPts val="0"/>
              </a:spcBef>
            </a:pPr>
            <a:r>
              <a:rPr lang="en-US" sz="1100" dirty="0">
                <a:solidFill>
                  <a:srgbClr val="04C043"/>
                </a:solidFill>
                <a:cs typeface="Calibri"/>
              </a:rPr>
              <a:t>Dollar index (DXY)</a:t>
            </a:r>
          </a:p>
        </p:txBody>
      </p:sp>
      <p:sp>
        <p:nvSpPr>
          <p:cNvPr id="22" name="TextBox 21">
            <a:extLst>
              <a:ext uri="{FF2B5EF4-FFF2-40B4-BE49-F238E27FC236}">
                <a16:creationId xmlns:a16="http://schemas.microsoft.com/office/drawing/2014/main" id="{B90C0333-AF4F-447E-A734-B7A860DF7FBD}"/>
              </a:ext>
            </a:extLst>
          </p:cNvPr>
          <p:cNvSpPr txBox="1"/>
          <p:nvPr/>
        </p:nvSpPr>
        <p:spPr>
          <a:xfrm>
            <a:off x="1104900" y="213677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04C043"/>
                </a:solidFill>
                <a:ea typeface="+mn-lt"/>
                <a:cs typeface="+mn-lt"/>
              </a:rPr>
              <a:t>https://dqydj.com/</a:t>
            </a:r>
            <a:endParaRPr lang="en-US" sz="2000">
              <a:solidFill>
                <a:srgbClr val="04C043"/>
              </a:solidFill>
              <a:cs typeface="Calibri"/>
            </a:endParaRPr>
          </a:p>
          <a:p>
            <a:pPr algn="ctr"/>
            <a:r>
              <a:rPr lang="en-US" sz="1600" b="1" dirty="0">
                <a:solidFill>
                  <a:srgbClr val="04C043"/>
                </a:solidFill>
                <a:ea typeface="+mn-lt"/>
                <a:cs typeface="Segoe UI"/>
              </a:rPr>
              <a:t>Median Home Prices</a:t>
            </a:r>
            <a:endParaRPr lang="en-US" sz="1600" dirty="0">
              <a:solidFill>
                <a:srgbClr val="04C043"/>
              </a:solidFill>
            </a:endParaRPr>
          </a:p>
        </p:txBody>
      </p:sp>
      <p:pic>
        <p:nvPicPr>
          <p:cNvPr id="24" name="Picture 5" descr="Chart, line chart&#10;&#10;Description automatically generated">
            <a:extLst>
              <a:ext uri="{FF2B5EF4-FFF2-40B4-BE49-F238E27FC236}">
                <a16:creationId xmlns:a16="http://schemas.microsoft.com/office/drawing/2014/main" id="{F565F460-D09C-448D-B688-60062E36C669}"/>
              </a:ext>
            </a:extLst>
          </p:cNvPr>
          <p:cNvPicPr>
            <a:picLocks noChangeAspect="1"/>
          </p:cNvPicPr>
          <p:nvPr/>
        </p:nvPicPr>
        <p:blipFill>
          <a:blip r:embed="rId6"/>
          <a:stretch>
            <a:fillRect/>
          </a:stretch>
        </p:blipFill>
        <p:spPr>
          <a:xfrm>
            <a:off x="128587" y="2799789"/>
            <a:ext cx="4624387" cy="3973049"/>
          </a:xfrm>
          <a:prstGeom prst="rect">
            <a:avLst/>
          </a:prstGeom>
        </p:spPr>
      </p:pic>
      <p:sp>
        <p:nvSpPr>
          <p:cNvPr id="25" name="TextBox 24">
            <a:extLst>
              <a:ext uri="{FF2B5EF4-FFF2-40B4-BE49-F238E27FC236}">
                <a16:creationId xmlns:a16="http://schemas.microsoft.com/office/drawing/2014/main" id="{BC526805-2A1F-4C50-92A3-414218CF389F}"/>
              </a:ext>
            </a:extLst>
          </p:cNvPr>
          <p:cNvSpPr txBox="1"/>
          <p:nvPr/>
        </p:nvSpPr>
        <p:spPr>
          <a:xfrm>
            <a:off x="7137400" y="660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4C043"/>
                </a:solidFill>
                <a:cs typeface="Segoe UI"/>
              </a:rPr>
              <a:t>Statmuse.com</a:t>
            </a:r>
            <a:r>
              <a:rPr lang="en-US" dirty="0">
                <a:solidFill>
                  <a:srgbClr val="04C043"/>
                </a:solidFill>
                <a:cs typeface="Segoe UI"/>
              </a:rPr>
              <a:t>​</a:t>
            </a:r>
          </a:p>
          <a:p>
            <a:pPr algn="ctr"/>
            <a:r>
              <a:rPr lang="en-US" b="1" dirty="0">
                <a:solidFill>
                  <a:srgbClr val="04C043"/>
                </a:solidFill>
                <a:cs typeface="Segoe UI"/>
              </a:rPr>
              <a:t>Bitcoin</a:t>
            </a:r>
            <a:r>
              <a:rPr lang="en-US" dirty="0">
                <a:solidFill>
                  <a:srgbClr val="04C043"/>
                </a:solidFill>
                <a:cs typeface="Segoe UI"/>
              </a:rPr>
              <a:t>​</a:t>
            </a:r>
          </a:p>
        </p:txBody>
      </p:sp>
    </p:spTree>
    <p:extLst>
      <p:ext uri="{BB962C8B-B14F-4D97-AF65-F5344CB8AC3E}">
        <p14:creationId xmlns:p14="http://schemas.microsoft.com/office/powerpoint/2010/main" val="1115756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097D2725-75F4-45AA-950F-2F67BBF8F754}"/>
              </a:ext>
            </a:extLst>
          </p:cNvPr>
          <p:cNvSpPr>
            <a:spLocks noGrp="1"/>
          </p:cNvSpPr>
          <p:nvPr>
            <p:ph type="title"/>
          </p:nvPr>
        </p:nvSpPr>
        <p:spPr>
          <a:xfrm>
            <a:off x="595884" y="0"/>
            <a:ext cx="11000232" cy="1188720"/>
          </a:xfrm>
        </p:spPr>
        <p:txBody>
          <a:bodyPr/>
          <a:lstStyle/>
          <a:p>
            <a:r>
              <a:rPr lang="en-US"/>
              <a:t>Title:</a:t>
            </a:r>
          </a:p>
        </p:txBody>
      </p:sp>
      <p:pic>
        <p:nvPicPr>
          <p:cNvPr id="5" name="Picture Placeholder 4" descr="Abstract Building" title="Abstract Building">
            <a:extLst>
              <a:ext uri="{FF2B5EF4-FFF2-40B4-BE49-F238E27FC236}">
                <a16:creationId xmlns:a16="http://schemas.microsoft.com/office/drawing/2014/main" id="{A0DC386B-E165-424D-B694-E2C45FFA407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flipH="1">
            <a:off x="39688" y="6770687"/>
            <a:ext cx="87312" cy="63501"/>
          </a:xfrm>
        </p:spPr>
      </p:pic>
      <p:sp>
        <p:nvSpPr>
          <p:cNvPr id="10" name="Rectangle 9">
            <a:extLst>
              <a:ext uri="{FF2B5EF4-FFF2-40B4-BE49-F238E27FC236}">
                <a16:creationId xmlns:a16="http://schemas.microsoft.com/office/drawing/2014/main" id="{0783A1B7-34FF-4F2F-A68D-A3D22C770FCB}"/>
              </a:ext>
              <a:ext uri="{C183D7F6-B498-43B3-948B-1728B52AA6E4}">
                <adec:decorative xmlns:adec="http://schemas.microsoft.com/office/drawing/2017/decorative" val="1"/>
              </a:ext>
            </a:extLst>
          </p:cNvPr>
          <p:cNvSpPr/>
          <p:nvPr/>
        </p:nvSpPr>
        <p:spPr>
          <a:xfrm flipH="1">
            <a:off x="791413" y="502215"/>
            <a:ext cx="10638585" cy="5706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6D4BFC2-69CA-4ED6-89E7-A9ADB571E7A4}"/>
              </a:ext>
            </a:extLst>
          </p:cNvPr>
          <p:cNvSpPr/>
          <p:nvPr/>
        </p:nvSpPr>
        <p:spPr>
          <a:xfrm>
            <a:off x="620651" y="119718"/>
            <a:ext cx="4423315" cy="1738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91440" bIns="45720" rtlCol="0" anchor="ctr"/>
          <a:lstStyle/>
          <a:p>
            <a:pPr>
              <a:lnSpc>
                <a:spcPct val="80000"/>
              </a:lnSpc>
              <a:defRPr sz="10000">
                <a:solidFill>
                  <a:srgbClr val="3A3B39"/>
                </a:solidFill>
                <a:latin typeface="Bebas"/>
                <a:ea typeface="Bebas"/>
                <a:cs typeface="Bebas"/>
                <a:sym typeface="Bebas"/>
              </a:defRPr>
            </a:pPr>
            <a:r>
              <a:rPr lang="en-US" sz="3200" b="1" dirty="0">
                <a:solidFill>
                  <a:schemeClr val="bg1"/>
                </a:solidFill>
                <a:latin typeface="+mj-lt"/>
                <a:cs typeface="Gill Sans"/>
              </a:rPr>
              <a:t>Data Sources:</a:t>
            </a:r>
            <a:endParaRPr lang="en-US" sz="3200" b="1" dirty="0">
              <a:solidFill>
                <a:schemeClr val="bg1"/>
              </a:solidFill>
              <a:latin typeface="+mj-lt"/>
              <a:cs typeface="Gill Sans" panose="020B0502020104020203" pitchFamily="34" charset="-79"/>
            </a:endParaRPr>
          </a:p>
          <a:p>
            <a:pPr>
              <a:lnSpc>
                <a:spcPct val="80000"/>
              </a:lnSpc>
              <a:defRPr sz="10000">
                <a:solidFill>
                  <a:srgbClr val="3A3B39"/>
                </a:solidFill>
                <a:latin typeface="Bebas"/>
                <a:ea typeface="Bebas"/>
                <a:cs typeface="Bebas"/>
                <a:sym typeface="Bebas"/>
              </a:defRPr>
            </a:pPr>
            <a:r>
              <a:rPr lang="en-US" sz="3200" b="1" dirty="0">
                <a:solidFill>
                  <a:schemeClr val="bg1"/>
                </a:solidFill>
                <a:latin typeface="+mj-lt"/>
                <a:cs typeface="Calibri"/>
              </a:rPr>
              <a:t>Annually</a:t>
            </a:r>
            <a:endParaRPr lang="en-US" sz="3200" b="1" dirty="0" err="1">
              <a:solidFill>
                <a:schemeClr val="bg1"/>
              </a:solidFill>
              <a:latin typeface="Calibri"/>
              <a:cs typeface="Calibri"/>
            </a:endParaRPr>
          </a:p>
        </p:txBody>
      </p:sp>
      <p:sp>
        <p:nvSpPr>
          <p:cNvPr id="9" name="Rectangle: Single Corner Snipped 8" descr="Footer accent box">
            <a:extLst>
              <a:ext uri="{FF2B5EF4-FFF2-40B4-BE49-F238E27FC236}">
                <a16:creationId xmlns:a16="http://schemas.microsoft.com/office/drawing/2014/main" id="{DF712259-BEF9-4B45-8D68-5F74C49207D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Slide Number Placeholder 2">
            <a:extLst>
              <a:ext uri="{FF2B5EF4-FFF2-40B4-BE49-F238E27FC236}">
                <a16:creationId xmlns:a16="http://schemas.microsoft.com/office/drawing/2014/main" id="{206B3DE3-5308-4ADE-BC26-29765480D1E1}"/>
              </a:ext>
            </a:extLst>
          </p:cNvPr>
          <p:cNvSpPr>
            <a:spLocks noGrp="1"/>
          </p:cNvSpPr>
          <p:nvPr>
            <p:ph type="sldNum" sz="quarter" idx="12"/>
          </p:nvPr>
        </p:nvSpPr>
        <p:spPr/>
        <p:txBody>
          <a:bodyPr/>
          <a:lstStyle/>
          <a:p>
            <a:fld id="{8C2E478F-E849-4A8C-AF1F-CBCC78A7CBFA}" type="slidenum">
              <a:rPr lang="en-US" dirty="0" smtClean="0"/>
              <a:pPr/>
              <a:t>18</a:t>
            </a:fld>
            <a:endParaRPr lang="en-US"/>
          </a:p>
        </p:txBody>
      </p:sp>
      <p:pic>
        <p:nvPicPr>
          <p:cNvPr id="2" name="Picture 23" descr="A picture containing shape&#10;&#10;Description automatically generated">
            <a:extLst>
              <a:ext uri="{FF2B5EF4-FFF2-40B4-BE49-F238E27FC236}">
                <a16:creationId xmlns:a16="http://schemas.microsoft.com/office/drawing/2014/main" id="{F6186D91-1EB5-48C6-A070-A0F5FC9CBFE6}"/>
              </a:ext>
            </a:extLst>
          </p:cNvPr>
          <p:cNvPicPr>
            <a:picLocks noChangeAspect="1"/>
          </p:cNvPicPr>
          <p:nvPr/>
        </p:nvPicPr>
        <p:blipFill>
          <a:blip r:embed="rId4"/>
          <a:stretch>
            <a:fillRect/>
          </a:stretch>
        </p:blipFill>
        <p:spPr>
          <a:xfrm>
            <a:off x="890589" y="4297100"/>
            <a:ext cx="5537199" cy="1716611"/>
          </a:xfrm>
          <a:prstGeom prst="rect">
            <a:avLst/>
          </a:prstGeom>
        </p:spPr>
      </p:pic>
      <p:sp>
        <p:nvSpPr>
          <p:cNvPr id="4" name="Text Placeholder 1">
            <a:extLst>
              <a:ext uri="{FF2B5EF4-FFF2-40B4-BE49-F238E27FC236}">
                <a16:creationId xmlns:a16="http://schemas.microsoft.com/office/drawing/2014/main" id="{1C622EE2-61D4-4950-9C2B-78A019129B1B}"/>
              </a:ext>
            </a:extLst>
          </p:cNvPr>
          <p:cNvSpPr txBox="1">
            <a:spLocks/>
          </p:cNvSpPr>
          <p:nvPr/>
        </p:nvSpPr>
        <p:spPr>
          <a:xfrm>
            <a:off x="1662906" y="3586844"/>
            <a:ext cx="3464717" cy="823912"/>
          </a:xfrm>
          <a:prstGeom prst="rect">
            <a:avLst/>
          </a:prstGeom>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solidFill>
                  <a:srgbClr val="04C043"/>
                </a:solidFill>
                <a:cs typeface="Calibri"/>
              </a:rPr>
              <a:t>Minneapolisfed.org</a:t>
            </a:r>
          </a:p>
        </p:txBody>
      </p:sp>
      <p:pic>
        <p:nvPicPr>
          <p:cNvPr id="6" name="Picture 26" descr="Chart&#10;&#10;Description automatically generated">
            <a:extLst>
              <a:ext uri="{FF2B5EF4-FFF2-40B4-BE49-F238E27FC236}">
                <a16:creationId xmlns:a16="http://schemas.microsoft.com/office/drawing/2014/main" id="{DBE0E098-612A-4601-81EA-F9C3A5101D18}"/>
              </a:ext>
            </a:extLst>
          </p:cNvPr>
          <p:cNvPicPr>
            <a:picLocks noChangeAspect="1"/>
          </p:cNvPicPr>
          <p:nvPr/>
        </p:nvPicPr>
        <p:blipFill>
          <a:blip r:embed="rId5"/>
          <a:stretch>
            <a:fillRect/>
          </a:stretch>
        </p:blipFill>
        <p:spPr>
          <a:xfrm>
            <a:off x="6502400" y="4295349"/>
            <a:ext cx="4846637" cy="1728052"/>
          </a:xfrm>
          <a:prstGeom prst="rect">
            <a:avLst/>
          </a:prstGeom>
        </p:spPr>
      </p:pic>
      <p:sp>
        <p:nvSpPr>
          <p:cNvPr id="12" name="Text Placeholder 1">
            <a:extLst>
              <a:ext uri="{FF2B5EF4-FFF2-40B4-BE49-F238E27FC236}">
                <a16:creationId xmlns:a16="http://schemas.microsoft.com/office/drawing/2014/main" id="{F32104E6-E8B8-4B72-B0C4-3D086A1EF6F4}"/>
              </a:ext>
            </a:extLst>
          </p:cNvPr>
          <p:cNvSpPr txBox="1">
            <a:spLocks/>
          </p:cNvSpPr>
          <p:nvPr/>
        </p:nvSpPr>
        <p:spPr>
          <a:xfrm>
            <a:off x="7250906" y="3515407"/>
            <a:ext cx="3464717" cy="823912"/>
          </a:xfrm>
          <a:prstGeom prst="rect">
            <a:avLst/>
          </a:prstGeom>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nSpc>
                <a:spcPct val="100000"/>
              </a:lnSpc>
              <a:spcBef>
                <a:spcPts val="0"/>
              </a:spcBef>
            </a:pPr>
            <a:r>
              <a:rPr lang="en-US" dirty="0">
                <a:solidFill>
                  <a:srgbClr val="04C043"/>
                </a:solidFill>
                <a:cs typeface="Calibri"/>
              </a:rPr>
              <a:t>Macrotrends.net</a:t>
            </a:r>
          </a:p>
          <a:p>
            <a:pPr>
              <a:lnSpc>
                <a:spcPct val="100000"/>
              </a:lnSpc>
              <a:spcBef>
                <a:spcPts val="0"/>
              </a:spcBef>
            </a:pPr>
            <a:r>
              <a:rPr lang="en-US" sz="1200" dirty="0">
                <a:solidFill>
                  <a:srgbClr val="04C043"/>
                </a:solidFill>
                <a:cs typeface="Calibri"/>
              </a:rPr>
              <a:t>S&amp;P 500</a:t>
            </a:r>
            <a:endParaRPr lang="en-US" dirty="0">
              <a:solidFill>
                <a:srgbClr val="04C043"/>
              </a:solidFill>
              <a:cs typeface="Calibri"/>
            </a:endParaRPr>
          </a:p>
        </p:txBody>
      </p:sp>
      <p:pic>
        <p:nvPicPr>
          <p:cNvPr id="17" name="Picture 28" descr="A picture containing table&#10;&#10;Description automatically generated">
            <a:extLst>
              <a:ext uri="{FF2B5EF4-FFF2-40B4-BE49-F238E27FC236}">
                <a16:creationId xmlns:a16="http://schemas.microsoft.com/office/drawing/2014/main" id="{AA7C98D1-EDCC-4D3D-83B0-432FF4740A73}"/>
              </a:ext>
            </a:extLst>
          </p:cNvPr>
          <p:cNvPicPr>
            <a:picLocks noChangeAspect="1"/>
          </p:cNvPicPr>
          <p:nvPr/>
        </p:nvPicPr>
        <p:blipFill>
          <a:blip r:embed="rId6"/>
          <a:stretch>
            <a:fillRect/>
          </a:stretch>
        </p:blipFill>
        <p:spPr>
          <a:xfrm>
            <a:off x="3779839" y="1523891"/>
            <a:ext cx="7315199" cy="1238469"/>
          </a:xfrm>
          <a:prstGeom prst="rect">
            <a:avLst/>
          </a:prstGeom>
        </p:spPr>
      </p:pic>
      <p:sp>
        <p:nvSpPr>
          <p:cNvPr id="21" name="Text Placeholder 1">
            <a:extLst>
              <a:ext uri="{FF2B5EF4-FFF2-40B4-BE49-F238E27FC236}">
                <a16:creationId xmlns:a16="http://schemas.microsoft.com/office/drawing/2014/main" id="{0CF6BE3F-F829-43F8-887D-D8B2104F20C6}"/>
              </a:ext>
            </a:extLst>
          </p:cNvPr>
          <p:cNvSpPr txBox="1">
            <a:spLocks/>
          </p:cNvSpPr>
          <p:nvPr/>
        </p:nvSpPr>
        <p:spPr>
          <a:xfrm>
            <a:off x="5552281" y="888094"/>
            <a:ext cx="3464717" cy="823912"/>
          </a:xfrm>
          <a:prstGeom prst="rect">
            <a:avLst/>
          </a:prstGeom>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solidFill>
                  <a:srgbClr val="04C043"/>
                </a:solidFill>
                <a:cs typeface="Calibri"/>
              </a:rPr>
              <a:t>In2013dollars.com</a:t>
            </a:r>
            <a:endParaRPr lang="en-US" dirty="0">
              <a:solidFill>
                <a:srgbClr val="04C043"/>
              </a:solidFill>
            </a:endParaRPr>
          </a:p>
        </p:txBody>
      </p:sp>
    </p:spTree>
    <p:extLst>
      <p:ext uri="{BB962C8B-B14F-4D97-AF65-F5344CB8AC3E}">
        <p14:creationId xmlns:p14="http://schemas.microsoft.com/office/powerpoint/2010/main" val="335398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person, indoor, hand, grill&#10;&#10;Description automatically generated">
            <a:extLst>
              <a:ext uri="{FF2B5EF4-FFF2-40B4-BE49-F238E27FC236}">
                <a16:creationId xmlns:a16="http://schemas.microsoft.com/office/drawing/2014/main" id="{71DF1EEE-BF24-44D9-AA10-2DCC3F52AA45}"/>
              </a:ext>
            </a:extLst>
          </p:cNvPr>
          <p:cNvPicPr>
            <a:picLocks noChangeAspect="1"/>
          </p:cNvPicPr>
          <p:nvPr/>
        </p:nvPicPr>
        <p:blipFill>
          <a:blip r:embed="rId2"/>
          <a:stretch>
            <a:fillRect/>
          </a:stretch>
        </p:blipFill>
        <p:spPr>
          <a:xfrm>
            <a:off x="2078614" y="1938027"/>
            <a:ext cx="5104768" cy="2874484"/>
          </a:xfrm>
          <a:prstGeom prst="rect">
            <a:avLst/>
          </a:prstGeom>
          <a:noFill/>
        </p:spPr>
      </p:pic>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314427" y="1256323"/>
            <a:ext cx="5196241" cy="3352800"/>
          </a:xfrm>
        </p:spPr>
        <p:txBody>
          <a:bodyPr anchor="ctr">
            <a:normAutofit/>
          </a:bodyPr>
          <a:lstStyle/>
          <a:p>
            <a:r>
              <a:rPr lang="en-US"/>
              <a:t>Credits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639394" y="365125"/>
            <a:ext cx="4114801" cy="5811838"/>
          </a:xfrm>
        </p:spPr>
        <p:txBody>
          <a:bodyPr vert="horz" lIns="0" tIns="45720" rIns="0" bIns="45720" rtlCol="0" anchor="t">
            <a:normAutofit/>
          </a:bodyPr>
          <a:lstStyle/>
          <a:p>
            <a:pPr marL="0" indent="0">
              <a:spcBef>
                <a:spcPts val="0"/>
              </a:spcBef>
              <a:spcAft>
                <a:spcPts val="600"/>
              </a:spcAft>
              <a:buNone/>
            </a:pPr>
            <a:r>
              <a:rPr lang="en-US" sz="2000" dirty="0">
                <a:solidFill>
                  <a:srgbClr val="04C043"/>
                </a:solidFill>
              </a:rPr>
              <a:t>Francisco Greenaway: </a:t>
            </a:r>
            <a:endParaRPr lang="en-US" sz="2000" dirty="0">
              <a:solidFill>
                <a:srgbClr val="04C043"/>
              </a:solidFill>
              <a:cs typeface="Calibri"/>
            </a:endParaRPr>
          </a:p>
          <a:p>
            <a:pPr>
              <a:spcBef>
                <a:spcPts val="0"/>
              </a:spcBef>
              <a:spcAft>
                <a:spcPts val="600"/>
              </a:spcAft>
            </a:pPr>
            <a:r>
              <a:rPr lang="en-US" sz="2000" dirty="0">
                <a:solidFill>
                  <a:srgbClr val="04C043"/>
                </a:solidFill>
              </a:rPr>
              <a:t>Bitcoin annual return scraper</a:t>
            </a:r>
            <a:endParaRPr lang="en-US" sz="2000" dirty="0">
              <a:solidFill>
                <a:srgbClr val="04C043"/>
              </a:solidFill>
              <a:cs typeface="Calibri"/>
            </a:endParaRPr>
          </a:p>
          <a:p>
            <a:pPr>
              <a:spcBef>
                <a:spcPts val="0"/>
              </a:spcBef>
              <a:spcAft>
                <a:spcPts val="600"/>
              </a:spcAft>
            </a:pPr>
            <a:r>
              <a:rPr lang="en-US" sz="2000" dirty="0">
                <a:solidFill>
                  <a:srgbClr val="04C043"/>
                </a:solidFill>
              </a:rPr>
              <a:t>Percent change in DXY ETL</a:t>
            </a:r>
            <a:endParaRPr lang="en-US" sz="2000" dirty="0">
              <a:solidFill>
                <a:srgbClr val="04C043"/>
              </a:solidFill>
              <a:cs typeface="Calibri"/>
            </a:endParaRPr>
          </a:p>
          <a:p>
            <a:pPr>
              <a:spcBef>
                <a:spcPts val="0"/>
              </a:spcBef>
              <a:spcAft>
                <a:spcPts val="600"/>
              </a:spcAft>
            </a:pPr>
            <a:r>
              <a:rPr lang="en-US" sz="2000" dirty="0">
                <a:solidFill>
                  <a:srgbClr val="04C043"/>
                </a:solidFill>
              </a:rPr>
              <a:t>Plotting Data Frames</a:t>
            </a:r>
            <a:endParaRPr lang="en-US" sz="2000" dirty="0">
              <a:solidFill>
                <a:srgbClr val="04C043"/>
              </a:solidFill>
              <a:cs typeface="Calibri"/>
            </a:endParaRPr>
          </a:p>
          <a:p>
            <a:pPr>
              <a:spcBef>
                <a:spcPts val="0"/>
              </a:spcBef>
              <a:spcAft>
                <a:spcPts val="600"/>
              </a:spcAft>
            </a:pPr>
            <a:endParaRPr lang="en-US" sz="2000" dirty="0">
              <a:solidFill>
                <a:srgbClr val="04C043"/>
              </a:solidFill>
              <a:cs typeface="Calibri"/>
            </a:endParaRPr>
          </a:p>
          <a:p>
            <a:pPr marL="0" indent="0">
              <a:spcBef>
                <a:spcPts val="0"/>
              </a:spcBef>
              <a:spcAft>
                <a:spcPts val="600"/>
              </a:spcAft>
              <a:buNone/>
            </a:pPr>
            <a:r>
              <a:rPr lang="en-US" sz="2000" dirty="0">
                <a:solidFill>
                  <a:srgbClr val="04C043"/>
                </a:solidFill>
              </a:rPr>
              <a:t>Albert Lepree</a:t>
            </a:r>
            <a:endParaRPr lang="en-US" sz="2000" dirty="0">
              <a:solidFill>
                <a:srgbClr val="04C043"/>
              </a:solidFill>
              <a:cs typeface="Calibri"/>
            </a:endParaRPr>
          </a:p>
          <a:p>
            <a:pPr>
              <a:spcBef>
                <a:spcPts val="0"/>
              </a:spcBef>
              <a:spcAft>
                <a:spcPts val="600"/>
              </a:spcAft>
            </a:pPr>
            <a:r>
              <a:rPr lang="en-US" sz="2000" dirty="0">
                <a:solidFill>
                  <a:srgbClr val="04C043"/>
                </a:solidFill>
              </a:rPr>
              <a:t>Plotting Data frames</a:t>
            </a:r>
            <a:endParaRPr lang="en-US" sz="2000" dirty="0">
              <a:solidFill>
                <a:srgbClr val="04C043"/>
              </a:solidFill>
              <a:cs typeface="Calibri"/>
            </a:endParaRPr>
          </a:p>
          <a:p>
            <a:pPr>
              <a:spcBef>
                <a:spcPts val="0"/>
              </a:spcBef>
              <a:spcAft>
                <a:spcPts val="600"/>
              </a:spcAft>
            </a:pPr>
            <a:r>
              <a:rPr lang="en-US" sz="2000" dirty="0">
                <a:solidFill>
                  <a:srgbClr val="04C043"/>
                </a:solidFill>
              </a:rPr>
              <a:t>Bitcoin monthly change scraper</a:t>
            </a:r>
            <a:endParaRPr lang="en-US" sz="2000" dirty="0">
              <a:solidFill>
                <a:srgbClr val="04C043"/>
              </a:solidFill>
              <a:cs typeface="Calibri"/>
            </a:endParaRPr>
          </a:p>
          <a:p>
            <a:pPr>
              <a:spcBef>
                <a:spcPts val="0"/>
              </a:spcBef>
              <a:spcAft>
                <a:spcPts val="600"/>
              </a:spcAft>
            </a:pPr>
            <a:r>
              <a:rPr lang="en-US" sz="2000" dirty="0">
                <a:solidFill>
                  <a:srgbClr val="04C043"/>
                </a:solidFill>
              </a:rPr>
              <a:t>SPX annual return scraper</a:t>
            </a:r>
            <a:endParaRPr lang="en-US" sz="2000" dirty="0">
              <a:solidFill>
                <a:srgbClr val="04C043"/>
              </a:solidFill>
              <a:cs typeface="Calibri"/>
            </a:endParaRPr>
          </a:p>
          <a:p>
            <a:pPr>
              <a:spcBef>
                <a:spcPts val="0"/>
              </a:spcBef>
              <a:spcAft>
                <a:spcPts val="600"/>
              </a:spcAft>
            </a:pPr>
            <a:r>
              <a:rPr lang="en-US" sz="2000" dirty="0">
                <a:solidFill>
                  <a:srgbClr val="04C043"/>
                </a:solidFill>
              </a:rPr>
              <a:t>Inflation annual change scraper</a:t>
            </a:r>
            <a:endParaRPr lang="en-US" sz="2000" dirty="0">
              <a:solidFill>
                <a:srgbClr val="04C043"/>
              </a:solidFill>
              <a:cs typeface="Calibri"/>
            </a:endParaRPr>
          </a:p>
          <a:p>
            <a:pPr>
              <a:spcBef>
                <a:spcPts val="0"/>
              </a:spcBef>
              <a:spcAft>
                <a:spcPts val="600"/>
              </a:spcAft>
            </a:pPr>
            <a:endParaRPr lang="en-US" sz="2000" dirty="0">
              <a:solidFill>
                <a:srgbClr val="04C043"/>
              </a:solidFill>
              <a:cs typeface="Calibri"/>
            </a:endParaRPr>
          </a:p>
          <a:p>
            <a:pPr marL="0" indent="0">
              <a:spcBef>
                <a:spcPts val="0"/>
              </a:spcBef>
              <a:spcAft>
                <a:spcPts val="600"/>
              </a:spcAft>
              <a:buNone/>
            </a:pPr>
            <a:r>
              <a:rPr lang="en-US" sz="2000" dirty="0">
                <a:solidFill>
                  <a:srgbClr val="04C043"/>
                </a:solidFill>
              </a:rPr>
              <a:t>Tyler Krawec</a:t>
            </a:r>
            <a:endParaRPr lang="en-US" sz="2000" dirty="0">
              <a:solidFill>
                <a:srgbClr val="04C043"/>
              </a:solidFill>
              <a:cs typeface="Calibri"/>
            </a:endParaRPr>
          </a:p>
          <a:p>
            <a:pPr>
              <a:spcBef>
                <a:spcPts val="0"/>
              </a:spcBef>
              <a:spcAft>
                <a:spcPts val="600"/>
              </a:spcAft>
            </a:pPr>
            <a:r>
              <a:rPr lang="en-US" sz="2000" dirty="0">
                <a:solidFill>
                  <a:srgbClr val="04C043"/>
                </a:solidFill>
              </a:rPr>
              <a:t>Annual Change in Real Estate price Scraper</a:t>
            </a:r>
            <a:endParaRPr lang="en-US" sz="2000" dirty="0">
              <a:solidFill>
                <a:srgbClr val="04C043"/>
              </a:solidFill>
              <a:cs typeface="Calibri"/>
            </a:endParaRPr>
          </a:p>
          <a:p>
            <a:pPr>
              <a:spcBef>
                <a:spcPts val="0"/>
              </a:spcBef>
              <a:spcAft>
                <a:spcPts val="600"/>
              </a:spcAft>
            </a:pPr>
            <a:r>
              <a:rPr lang="en-US" sz="2000" dirty="0">
                <a:solidFill>
                  <a:srgbClr val="04C043"/>
                </a:solidFill>
              </a:rPr>
              <a:t>Monthly change in Real estate price scraper</a:t>
            </a:r>
            <a:endParaRPr lang="en-US" sz="2000" dirty="0">
              <a:solidFill>
                <a:srgbClr val="04C043"/>
              </a:solidFill>
              <a:cs typeface="Calibri"/>
            </a:endParaRPr>
          </a:p>
          <a:p>
            <a:pPr marL="0" indent="0">
              <a:spcBef>
                <a:spcPts val="0"/>
              </a:spcBef>
              <a:spcAft>
                <a:spcPts val="600"/>
              </a:spcAft>
              <a:buNone/>
            </a:pPr>
            <a:endParaRPr lang="en-US" sz="2000"/>
          </a:p>
          <a:p>
            <a:pPr>
              <a:spcBef>
                <a:spcPts val="0"/>
              </a:spcBef>
              <a:spcAft>
                <a:spcPts val="600"/>
              </a:spcAft>
            </a:pPr>
            <a:endParaRPr lang="en-US" sz="2000"/>
          </a:p>
        </p:txBody>
      </p:sp>
      <p:sp>
        <p:nvSpPr>
          <p:cNvPr id="12" name="Slide Number Placeholder 11">
            <a:extLst>
              <a:ext uri="{FF2B5EF4-FFF2-40B4-BE49-F238E27FC236}">
                <a16:creationId xmlns:a16="http://schemas.microsoft.com/office/drawing/2014/main" id="{A40D7403-0D24-42D0-9DE5-23601D8FBC17}"/>
              </a:ext>
            </a:extLst>
          </p:cNvPr>
          <p:cNvSpPr>
            <a:spLocks noGrp="1"/>
          </p:cNvSpPr>
          <p:nvPr>
            <p:ph type="sldNum" sz="quarter" idx="17"/>
          </p:nvPr>
        </p:nvSpPr>
        <p:spPr>
          <a:xfrm>
            <a:off x="11549269" y="6405746"/>
            <a:ext cx="642731" cy="407804"/>
          </a:xfrm>
        </p:spPr>
        <p:txBody>
          <a:bodyPr anchor="ctr">
            <a:normAutofit/>
          </a:bodyPr>
          <a:lstStyle/>
          <a:p>
            <a:pPr>
              <a:spcAft>
                <a:spcPts val="600"/>
              </a:spcAft>
            </a:pPr>
            <a:fld id="{8C2E478F-E849-4A8C-AF1F-CBCC78A7CBFA}" type="slidenum">
              <a:rPr lang="en-US" smtClean="0"/>
              <a:pPr>
                <a:spcAft>
                  <a:spcPts val="600"/>
                </a:spcAft>
              </a:pPr>
              <a:t>19</a:t>
            </a:fld>
            <a:endParaRPr lang="en-US"/>
          </a:p>
        </p:txBody>
      </p:sp>
    </p:spTree>
    <p:extLst>
      <p:ext uri="{BB962C8B-B14F-4D97-AF65-F5344CB8AC3E}">
        <p14:creationId xmlns:p14="http://schemas.microsoft.com/office/powerpoint/2010/main" val="2765809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a:xfrm>
            <a:off x="957943" y="639082"/>
            <a:ext cx="5138057" cy="979308"/>
          </a:xfrm>
        </p:spPr>
        <p:txBody>
          <a:bodyPr/>
          <a:lstStyle/>
          <a:p>
            <a:r>
              <a:rPr lang="en-US"/>
              <a:t>Curious about today's Market?</a:t>
            </a:r>
          </a:p>
        </p:txBody>
      </p:sp>
      <p:sp>
        <p:nvSpPr>
          <p:cNvPr id="8" name="Text Placeholder 7">
            <a:extLst>
              <a:ext uri="{FF2B5EF4-FFF2-40B4-BE49-F238E27FC236}">
                <a16:creationId xmlns:a16="http://schemas.microsoft.com/office/drawing/2014/main" id="{E79DECD2-B85E-4CB3-BBFB-C64131454B65}"/>
              </a:ext>
            </a:extLst>
          </p:cNvPr>
          <p:cNvSpPr>
            <a:spLocks noGrp="1"/>
          </p:cNvSpPr>
          <p:nvPr>
            <p:ph type="body" sz="half" idx="2"/>
          </p:nvPr>
        </p:nvSpPr>
        <p:spPr>
          <a:xfrm>
            <a:off x="957943" y="1713414"/>
            <a:ext cx="5138057" cy="4230186"/>
          </a:xfrm>
        </p:spPr>
        <p:txBody>
          <a:bodyPr vert="horz" lIns="91440" tIns="45720" rIns="91440" bIns="45720" rtlCol="0" anchor="t">
            <a:normAutofit/>
          </a:bodyPr>
          <a:lstStyle/>
          <a:p>
            <a:r>
              <a:rPr lang="en-US" dirty="0">
                <a:solidFill>
                  <a:srgbClr val="04C043"/>
                </a:solidFill>
              </a:rPr>
              <a:t>In recent months, whenever high inflation data was reported, the stock and crypto markets saw steep sell offs. With the ever-changing volatility of today’s global stock market, comes some key analytics that will be crucial in deciding how assets are affected by the value of our dollar. Our groups mission is to utilize modern technology in a way that make those factors visible. By scraping data from multiple, reliable sources and compiling a set of relevant information, we hope to bring some insight about how the strength of our dollar and inflation has affected asset prices.</a:t>
            </a:r>
          </a:p>
        </p:txBody>
      </p:sp>
      <p:pic>
        <p:nvPicPr>
          <p:cNvPr id="5" name="Picture Placeholder 4" descr="Two Buildings" title="Two Buildings">
            <a:extLst>
              <a:ext uri="{FF2B5EF4-FFF2-40B4-BE49-F238E27FC236}">
                <a16:creationId xmlns:a16="http://schemas.microsoft.com/office/drawing/2014/main" id="{9EF82849-1FFF-4EE2-B6A4-C19B8A083067}"/>
              </a:ext>
            </a:extLst>
          </p:cNvPr>
          <p:cNvPicPr>
            <a:picLocks noGrp="1" noChangeAspect="1"/>
          </p:cNvPicPr>
          <p:nvPr>
            <p:ph type="pic" idx="1"/>
          </p:nvPr>
        </p:nvPicPr>
        <p:blipFill>
          <a:blip r:embed="rId3">
            <a:extLst>
              <a:ext uri="{BEBA8EAE-BF5A-486C-A8C5-ECC9F3942E4B}">
                <a14:imgProps xmlns:a14="http://schemas.microsoft.com/office/drawing/2010/main">
                  <a14:imgLayer r:embed="rId4">
                    <a14:imgEffect>
                      <a14:brightnessContrast bright="-29000" contrast="24000"/>
                    </a14:imgEffect>
                  </a14:imgLayer>
                </a14:imgProps>
              </a:ext>
              <a:ext uri="{28A0092B-C50C-407E-A947-70E740481C1C}">
                <a14:useLocalDpi xmlns:a14="http://schemas.microsoft.com/office/drawing/2010/main" val="0"/>
              </a:ext>
            </a:extLst>
          </a:blip>
          <a:srcRect/>
          <a:stretch>
            <a:fillRect/>
          </a:stretch>
        </p:blipFill>
        <p:spPr/>
      </p:pic>
      <p:sp>
        <p:nvSpPr>
          <p:cNvPr id="10" name="Rectangle: Single Corner Snipped 9" descr="Footer accent box">
            <a:extLst>
              <a:ext uri="{FF2B5EF4-FFF2-40B4-BE49-F238E27FC236}">
                <a16:creationId xmlns:a16="http://schemas.microsoft.com/office/drawing/2014/main" id="{CDA9F8EC-2836-4D7A-8BB2-6D1C849515C1}"/>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Slide Number Placeholder 2">
            <a:extLst>
              <a:ext uri="{FF2B5EF4-FFF2-40B4-BE49-F238E27FC236}">
                <a16:creationId xmlns:a16="http://schemas.microsoft.com/office/drawing/2014/main" id="{C25E833F-FD8B-46E5-BD16-A82D3EDA8554}"/>
              </a:ext>
            </a:extLst>
          </p:cNvPr>
          <p:cNvSpPr>
            <a:spLocks noGrp="1"/>
          </p:cNvSpPr>
          <p:nvPr>
            <p:ph type="sldNum" sz="quarter" idx="15"/>
          </p:nvPr>
        </p:nvSpPr>
        <p:spPr/>
        <p:txBody>
          <a:bodyPr/>
          <a:lstStyle/>
          <a:p>
            <a:fld id="{8C2E478F-E849-4A8C-AF1F-CBCC78A7CBFA}" type="slidenum">
              <a:rPr lang="en-US" smtClean="0"/>
              <a:pPr/>
              <a:t>2</a:t>
            </a:fld>
            <a:endParaRPr lang="en-US"/>
          </a:p>
        </p:txBody>
      </p:sp>
    </p:spTree>
    <p:extLst>
      <p:ext uri="{BB962C8B-B14F-4D97-AF65-F5344CB8AC3E}">
        <p14:creationId xmlns:p14="http://schemas.microsoft.com/office/powerpoint/2010/main" val="48532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a:extLst>
              <a:ext uri="{FF2B5EF4-FFF2-40B4-BE49-F238E27FC236}">
                <a16:creationId xmlns:a16="http://schemas.microsoft.com/office/drawing/2014/main" id="{7D059A9A-C08A-498B-A2E0-6E862F1922E0}"/>
              </a:ext>
            </a:extLst>
          </p:cNvPr>
          <p:cNvPicPr>
            <a:picLocks noGrp="1" noChangeAspect="1"/>
          </p:cNvPicPr>
          <p:nvPr>
            <p:ph sz="half" idx="2"/>
          </p:nvPr>
        </p:nvPicPr>
        <p:blipFill>
          <a:blip r:embed="rId2"/>
          <a:stretch>
            <a:fillRect/>
          </a:stretch>
        </p:blipFill>
        <p:spPr>
          <a:xfrm>
            <a:off x="4348213" y="-1953"/>
            <a:ext cx="3623976" cy="6859588"/>
          </a:xfrm>
        </p:spPr>
      </p:pic>
      <p:sp>
        <p:nvSpPr>
          <p:cNvPr id="4" name="Title 3">
            <a:extLst>
              <a:ext uri="{FF2B5EF4-FFF2-40B4-BE49-F238E27FC236}">
                <a16:creationId xmlns:a16="http://schemas.microsoft.com/office/drawing/2014/main" id="{00E330BC-A80B-4D3D-A3AA-37CC8555E7B8}"/>
              </a:ext>
            </a:extLst>
          </p:cNvPr>
          <p:cNvSpPr>
            <a:spLocks noGrp="1"/>
          </p:cNvSpPr>
          <p:nvPr>
            <p:ph type="title"/>
          </p:nvPr>
        </p:nvSpPr>
        <p:spPr>
          <a:xfrm>
            <a:off x="5721067" y="652097"/>
            <a:ext cx="4604533" cy="1124404"/>
          </a:xfrm>
        </p:spPr>
        <p:txBody>
          <a:bodyPr/>
          <a:lstStyle/>
          <a:p>
            <a:r>
              <a:rPr lang="en-US" sz="4800" u="sng" dirty="0">
                <a:cs typeface="Calibri"/>
              </a:rPr>
              <a:t>Research Questions</a:t>
            </a:r>
          </a:p>
        </p:txBody>
      </p:sp>
      <p:sp>
        <p:nvSpPr>
          <p:cNvPr id="3" name="Slide Number Placeholder 2">
            <a:extLst>
              <a:ext uri="{FF2B5EF4-FFF2-40B4-BE49-F238E27FC236}">
                <a16:creationId xmlns:a16="http://schemas.microsoft.com/office/drawing/2014/main" id="{4CCF27D7-6068-45BD-B291-4C6F28256509}"/>
              </a:ext>
            </a:extLst>
          </p:cNvPr>
          <p:cNvSpPr>
            <a:spLocks noGrp="1"/>
          </p:cNvSpPr>
          <p:nvPr>
            <p:ph type="sldNum" sz="quarter" idx="17"/>
          </p:nvPr>
        </p:nvSpPr>
        <p:spPr/>
        <p:txBody>
          <a:bodyPr/>
          <a:lstStyle/>
          <a:p>
            <a:fld id="{8C2E478F-E849-4A8C-AF1F-CBCC78A7CBFA}" type="slidenum">
              <a:rPr lang="en-US" smtClean="0"/>
              <a:pPr/>
              <a:t>3</a:t>
            </a:fld>
            <a:endParaRPr lang="en-US"/>
          </a:p>
        </p:txBody>
      </p:sp>
      <p:sp>
        <p:nvSpPr>
          <p:cNvPr id="7" name="Text Placeholder 6">
            <a:extLst>
              <a:ext uri="{FF2B5EF4-FFF2-40B4-BE49-F238E27FC236}">
                <a16:creationId xmlns:a16="http://schemas.microsoft.com/office/drawing/2014/main" id="{15DBFC26-4EC0-4807-A24D-283A6143C957}"/>
              </a:ext>
            </a:extLst>
          </p:cNvPr>
          <p:cNvSpPr>
            <a:spLocks noGrp="1"/>
          </p:cNvSpPr>
          <p:nvPr>
            <p:ph type="body" sz="quarter" idx="3"/>
          </p:nvPr>
        </p:nvSpPr>
        <p:spPr>
          <a:xfrm>
            <a:off x="7440242" y="5103761"/>
            <a:ext cx="4529567" cy="823912"/>
          </a:xfrm>
        </p:spPr>
        <p:txBody>
          <a:bodyPr>
            <a:noAutofit/>
          </a:bodyPr>
          <a:lstStyle/>
          <a:p>
            <a:r>
              <a:rPr lang="en-US" sz="3200" dirty="0">
                <a:solidFill>
                  <a:srgbClr val="04C043"/>
                </a:solidFill>
                <a:ea typeface="+mj-lt"/>
                <a:cs typeface="+mj-lt"/>
              </a:rPr>
              <a:t>Is real estate a good hedge against inflation?</a:t>
            </a:r>
          </a:p>
        </p:txBody>
      </p:sp>
      <p:sp>
        <p:nvSpPr>
          <p:cNvPr id="14" name="Text Placeholder 6">
            <a:extLst>
              <a:ext uri="{FF2B5EF4-FFF2-40B4-BE49-F238E27FC236}">
                <a16:creationId xmlns:a16="http://schemas.microsoft.com/office/drawing/2014/main" id="{6D3120B3-75F0-4F27-964C-BD0411DF8954}"/>
              </a:ext>
            </a:extLst>
          </p:cNvPr>
          <p:cNvSpPr txBox="1">
            <a:spLocks/>
          </p:cNvSpPr>
          <p:nvPr/>
        </p:nvSpPr>
        <p:spPr>
          <a:xfrm>
            <a:off x="3891933" y="3741320"/>
            <a:ext cx="4519797" cy="823912"/>
          </a:xfrm>
          <a:prstGeom prst="rect">
            <a:avLst/>
          </a:prstGeom>
          <a:ln>
            <a:no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kern="1200" dirty="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04C043"/>
                </a:solidFill>
                <a:ea typeface="+mj-lt"/>
                <a:cs typeface="+mj-lt"/>
              </a:rPr>
              <a:t>How much does inflation affect asset prices?</a:t>
            </a:r>
            <a:endParaRPr lang="en-US" sz="3200" dirty="0">
              <a:solidFill>
                <a:srgbClr val="04C043"/>
              </a:solidFill>
            </a:endParaRPr>
          </a:p>
        </p:txBody>
      </p:sp>
      <p:sp>
        <p:nvSpPr>
          <p:cNvPr id="21" name="Text Placeholder 6">
            <a:extLst>
              <a:ext uri="{FF2B5EF4-FFF2-40B4-BE49-F238E27FC236}">
                <a16:creationId xmlns:a16="http://schemas.microsoft.com/office/drawing/2014/main" id="{3DD85F53-CE31-4F1F-8A11-80DE449A311F}"/>
              </a:ext>
            </a:extLst>
          </p:cNvPr>
          <p:cNvSpPr txBox="1">
            <a:spLocks/>
          </p:cNvSpPr>
          <p:nvPr/>
        </p:nvSpPr>
        <p:spPr>
          <a:xfrm>
            <a:off x="259612" y="2326002"/>
            <a:ext cx="5145027" cy="823912"/>
          </a:xfrm>
          <a:prstGeom prst="rect">
            <a:avLst/>
          </a:prstGeom>
          <a:ln>
            <a:no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kern="1200" dirty="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04C043"/>
                </a:solidFill>
                <a:ea typeface="+mj-lt"/>
                <a:cs typeface="+mj-lt"/>
              </a:rPr>
              <a:t>Which asset is the most profitable during periods of high inflation?</a:t>
            </a:r>
          </a:p>
          <a:p>
            <a:endParaRPr lang="en-US" sz="3200">
              <a:cs typeface="Calibri"/>
            </a:endParaRPr>
          </a:p>
        </p:txBody>
      </p:sp>
    </p:spTree>
    <p:extLst>
      <p:ext uri="{BB962C8B-B14F-4D97-AF65-F5344CB8AC3E}">
        <p14:creationId xmlns:p14="http://schemas.microsoft.com/office/powerpoint/2010/main" val="3614690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ity Scape" title="City Scape">
            <a:extLst>
              <a:ext uri="{FF2B5EF4-FFF2-40B4-BE49-F238E27FC236}">
                <a16:creationId xmlns:a16="http://schemas.microsoft.com/office/drawing/2014/main" id="{8C001EA0-C1FE-4BFF-BAE0-93D031DC21E0}"/>
              </a:ext>
            </a:extLst>
          </p:cNvPr>
          <p:cNvPicPr>
            <a:picLocks noGrp="1" noChangeAspect="1"/>
          </p:cNvPicPr>
          <p:nvPr>
            <p:ph type="pic" sz="quarter" idx="15"/>
          </p:nvPr>
        </p:nvPicPr>
        <p:blipFill>
          <a:blip r:embed="rId2">
            <a:extLst>
              <a:ext uri="{BEBA8EAE-BF5A-486C-A8C5-ECC9F3942E4B}">
                <a14:imgProps xmlns:a14="http://schemas.microsoft.com/office/drawing/2010/main">
                  <a14:imgLayer r:embed="rId3">
                    <a14:imgEffect>
                      <a14:brightnessContrast bright="-38000"/>
                    </a14:imgEffect>
                  </a14:imgLayer>
                </a14:imgProps>
              </a:ext>
              <a:ext uri="{28A0092B-C50C-407E-A947-70E740481C1C}">
                <a14:useLocalDpi xmlns:a14="http://schemas.microsoft.com/office/drawing/2010/main" val="0"/>
              </a:ext>
            </a:extLst>
          </a:blip>
          <a:srcRect/>
          <a:stretch>
            <a:fillRect/>
          </a:stretch>
        </p:blipFill>
        <p:spPr/>
      </p:pic>
      <p:grpSp>
        <p:nvGrpSpPr>
          <p:cNvPr id="31" name="Group 30">
            <a:extLst>
              <a:ext uri="{FF2B5EF4-FFF2-40B4-BE49-F238E27FC236}">
                <a16:creationId xmlns:a16="http://schemas.microsoft.com/office/drawing/2014/main" id="{CDA17D7C-7C63-439C-8B50-C9B0F0F9AAF7}"/>
              </a:ext>
              <a:ext uri="{C183D7F6-B498-43B3-948B-1728B52AA6E4}">
                <adec:decorative xmlns:adec="http://schemas.microsoft.com/office/drawing/2017/decorative" val="1"/>
              </a:ext>
            </a:extLst>
          </p:cNvPr>
          <p:cNvGrpSpPr/>
          <p:nvPr/>
        </p:nvGrpSpPr>
        <p:grpSpPr>
          <a:xfrm flipH="1">
            <a:off x="4115984" y="252563"/>
            <a:ext cx="7433283" cy="5995838"/>
            <a:chOff x="252031" y="391887"/>
            <a:chExt cx="7433283" cy="6215741"/>
          </a:xfrm>
        </p:grpSpPr>
        <p:sp>
          <p:nvSpPr>
            <p:cNvPr id="33" name="Rectangle 32">
              <a:extLst>
                <a:ext uri="{FF2B5EF4-FFF2-40B4-BE49-F238E27FC236}">
                  <a16:creationId xmlns:a16="http://schemas.microsoft.com/office/drawing/2014/main" id="{C0DB13C1-B4FB-4D33-A199-5BB34983AB47}"/>
                </a:ext>
                <a:ext uri="{C183D7F6-B498-43B3-948B-1728B52AA6E4}">
                  <adec:decorative xmlns:adec="http://schemas.microsoft.com/office/drawing/2017/decorative" val="1"/>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2FD79E9-DA87-4AE3-AB4F-454E8B1C7E28}"/>
                </a:ext>
                <a:ext uri="{C183D7F6-B498-43B3-948B-1728B52AA6E4}">
                  <adec:decorative xmlns:adec="http://schemas.microsoft.com/office/drawing/2017/decorative" val="1"/>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7CAE694-E5D7-45D8-80CE-4067B6610E53}"/>
                </a:ext>
                <a:ext uri="{C183D7F6-B498-43B3-948B-1728B52AA6E4}">
                  <adec:decorative xmlns:adec="http://schemas.microsoft.com/office/drawing/2017/decorative" val="1"/>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p:txBody>
          <a:bodyPr/>
          <a:lstStyle/>
          <a:p>
            <a:r>
              <a:rPr lang="en-US">
                <a:cs typeface="Calibri"/>
              </a:rPr>
              <a:t>Our Project</a:t>
            </a:r>
          </a:p>
        </p:txBody>
      </p:sp>
      <p:sp>
        <p:nvSpPr>
          <p:cNvPr id="4" name="Content Placeholder 3">
            <a:extLst>
              <a:ext uri="{FF2B5EF4-FFF2-40B4-BE49-F238E27FC236}">
                <a16:creationId xmlns:a16="http://schemas.microsoft.com/office/drawing/2014/main" id="{2885A4AC-9AA0-4EFF-8162-609223BF5D70}"/>
              </a:ext>
            </a:extLst>
          </p:cNvPr>
          <p:cNvSpPr>
            <a:spLocks noGrp="1"/>
          </p:cNvSpPr>
          <p:nvPr>
            <p:ph idx="1"/>
          </p:nvPr>
        </p:nvSpPr>
        <p:spPr>
          <a:xfrm>
            <a:off x="5510539" y="1962673"/>
            <a:ext cx="6117771" cy="3676128"/>
          </a:xfrm>
        </p:spPr>
        <p:txBody>
          <a:bodyPr vert="horz" lIns="0" tIns="45720" rIns="0" bIns="45720" rtlCol="0" anchor="t">
            <a:normAutofit lnSpcReduction="10000"/>
          </a:bodyPr>
          <a:lstStyle/>
          <a:p>
            <a:pPr>
              <a:buNone/>
            </a:pPr>
            <a:r>
              <a:rPr lang="en-US" dirty="0">
                <a:solidFill>
                  <a:srgbClr val="04C043"/>
                </a:solidFill>
                <a:cs typeface="Calibri"/>
              </a:rPr>
              <a:t>We built a web scraper that collects data such as yearly inflation rates and asset performance.  After collection we plan on using a data frame to perform analysis in order to see how inflation affects different components of the stock market. We will be researching the effects of inflation, if any, on different asset classes such as the S&amp;P 500, Bitcoin, Real estate, etc. We will do this using python for the web scraper; more specifically we will use “beautiful soup” to pull data from various sources.</a:t>
            </a:r>
          </a:p>
          <a:p>
            <a:pPr marL="0" indent="0">
              <a:buNone/>
            </a:pPr>
            <a:br>
              <a:rPr lang="en-US" dirty="0"/>
            </a:br>
            <a:endParaRPr lang="en-US"/>
          </a:p>
        </p:txBody>
      </p:sp>
      <p:sp>
        <p:nvSpPr>
          <p:cNvPr id="3" name="Slide Number Placeholder 2">
            <a:extLst>
              <a:ext uri="{FF2B5EF4-FFF2-40B4-BE49-F238E27FC236}">
                <a16:creationId xmlns:a16="http://schemas.microsoft.com/office/drawing/2014/main" id="{6556A3C9-6740-4558-AB5B-687741A63BDD}"/>
              </a:ext>
            </a:extLst>
          </p:cNvPr>
          <p:cNvSpPr>
            <a:spLocks noGrp="1"/>
          </p:cNvSpPr>
          <p:nvPr>
            <p:ph type="sldNum" sz="quarter" idx="17"/>
          </p:nvPr>
        </p:nvSpPr>
        <p:spPr/>
        <p:txBody>
          <a:bodyPr/>
          <a:lstStyle/>
          <a:p>
            <a:fld id="{8C2E478F-E849-4A8C-AF1F-CBCC78A7CBFA}" type="slidenum">
              <a:rPr lang="en-US" smtClean="0"/>
              <a:pPr/>
              <a:t>4</a:t>
            </a:fld>
            <a:endParaRPr lang="en-US"/>
          </a:p>
        </p:txBody>
      </p:sp>
    </p:spTree>
    <p:extLst>
      <p:ext uri="{BB962C8B-B14F-4D97-AF65-F5344CB8AC3E}">
        <p14:creationId xmlns:p14="http://schemas.microsoft.com/office/powerpoint/2010/main" val="259734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C3FE75-7F78-41B4-B015-17EF86E9FD9E}"/>
              </a:ext>
            </a:extLst>
          </p:cNvPr>
          <p:cNvSpPr>
            <a:spLocks noGrp="1"/>
          </p:cNvSpPr>
          <p:nvPr>
            <p:ph type="title"/>
          </p:nvPr>
        </p:nvSpPr>
        <p:spPr>
          <a:xfrm>
            <a:off x="5032283" y="526806"/>
            <a:ext cx="6117771" cy="573989"/>
          </a:xfrm>
        </p:spPr>
        <p:txBody>
          <a:bodyPr/>
          <a:lstStyle/>
          <a:p>
            <a:r>
              <a:rPr lang="en-US">
                <a:cs typeface="Calibri"/>
              </a:rPr>
              <a:t>Where we used networking</a:t>
            </a:r>
            <a:endParaRPr lang="en-US"/>
          </a:p>
        </p:txBody>
      </p:sp>
      <p:sp>
        <p:nvSpPr>
          <p:cNvPr id="4" name="Content Placeholder 3">
            <a:extLst>
              <a:ext uri="{FF2B5EF4-FFF2-40B4-BE49-F238E27FC236}">
                <a16:creationId xmlns:a16="http://schemas.microsoft.com/office/drawing/2014/main" id="{F120ACDD-EF08-41E9-8706-627FDC149CC7}"/>
              </a:ext>
            </a:extLst>
          </p:cNvPr>
          <p:cNvSpPr>
            <a:spLocks noGrp="1"/>
          </p:cNvSpPr>
          <p:nvPr>
            <p:ph idx="1"/>
          </p:nvPr>
        </p:nvSpPr>
        <p:spPr>
          <a:xfrm>
            <a:off x="5101453" y="1242802"/>
            <a:ext cx="5990945" cy="4011073"/>
          </a:xfrm>
        </p:spPr>
        <p:txBody>
          <a:bodyPr vert="horz" lIns="0" tIns="45720" rIns="0" bIns="45720" rtlCol="0" anchor="t">
            <a:normAutofit/>
          </a:bodyPr>
          <a:lstStyle/>
          <a:p>
            <a:r>
              <a:rPr lang="en-US" dirty="0">
                <a:solidFill>
                  <a:srgbClr val="04C043"/>
                </a:solidFill>
                <a:cs typeface="Calibri"/>
              </a:rPr>
              <a:t>Using Microsoft Teams to communicate with each other</a:t>
            </a:r>
          </a:p>
          <a:p>
            <a:r>
              <a:rPr lang="en-US" dirty="0">
                <a:solidFill>
                  <a:srgbClr val="04C043"/>
                </a:solidFill>
                <a:cs typeface="Calibri"/>
              </a:rPr>
              <a:t>Using </a:t>
            </a:r>
            <a:r>
              <a:rPr lang="en-US" dirty="0" err="1">
                <a:solidFill>
                  <a:srgbClr val="04C043"/>
                </a:solidFill>
                <a:cs typeface="Calibri"/>
              </a:rPr>
              <a:t>Github</a:t>
            </a:r>
            <a:r>
              <a:rPr lang="en-US" dirty="0">
                <a:solidFill>
                  <a:srgbClr val="04C043"/>
                </a:solidFill>
                <a:cs typeface="Calibri"/>
              </a:rPr>
              <a:t> for version control (pulling, cloning, and committing)</a:t>
            </a:r>
          </a:p>
          <a:p>
            <a:r>
              <a:rPr lang="en-US" dirty="0">
                <a:solidFill>
                  <a:srgbClr val="04C043"/>
                </a:solidFill>
                <a:cs typeface="Calibri"/>
              </a:rPr>
              <a:t>Making request to websites using the 'http' protocol</a:t>
            </a:r>
          </a:p>
          <a:p>
            <a:r>
              <a:rPr lang="en-US" dirty="0">
                <a:solidFill>
                  <a:srgbClr val="04C043"/>
                </a:solidFill>
                <a:cs typeface="Calibri"/>
              </a:rPr>
              <a:t>Using </a:t>
            </a:r>
            <a:r>
              <a:rPr lang="en-US" dirty="0" err="1">
                <a:solidFill>
                  <a:srgbClr val="04C043"/>
                </a:solidFill>
                <a:cs typeface="Calibri"/>
              </a:rPr>
              <a:t>Jupyter</a:t>
            </a:r>
            <a:r>
              <a:rPr lang="en-US" dirty="0">
                <a:solidFill>
                  <a:srgbClr val="04C043"/>
                </a:solidFill>
                <a:cs typeface="Calibri"/>
              </a:rPr>
              <a:t> Notebooks to display plots (localhost:3000)</a:t>
            </a:r>
          </a:p>
          <a:p>
            <a:r>
              <a:rPr lang="en-US" dirty="0">
                <a:solidFill>
                  <a:srgbClr val="04C043"/>
                </a:solidFill>
                <a:cs typeface="Calibri"/>
              </a:rPr>
              <a:t>Importing of Libraries such as matplotlib, </a:t>
            </a:r>
            <a:r>
              <a:rPr lang="en-US" dirty="0" err="1">
                <a:solidFill>
                  <a:srgbClr val="04C043"/>
                </a:solidFill>
                <a:cs typeface="Calibri"/>
              </a:rPr>
              <a:t>beautifulsoup</a:t>
            </a:r>
            <a:r>
              <a:rPr lang="en-US" dirty="0">
                <a:solidFill>
                  <a:srgbClr val="04C043"/>
                </a:solidFill>
                <a:cs typeface="Calibri"/>
              </a:rPr>
              <a:t>, etc.</a:t>
            </a:r>
          </a:p>
          <a:p>
            <a:endParaRPr lang="en-US">
              <a:cs typeface="Calibri"/>
            </a:endParaRPr>
          </a:p>
        </p:txBody>
      </p:sp>
      <p:sp>
        <p:nvSpPr>
          <p:cNvPr id="7" name="Slide Number Placeholder 6">
            <a:extLst>
              <a:ext uri="{FF2B5EF4-FFF2-40B4-BE49-F238E27FC236}">
                <a16:creationId xmlns:a16="http://schemas.microsoft.com/office/drawing/2014/main" id="{E4F9442C-92A8-49C1-B1C9-EE77AF0EF1E4}"/>
              </a:ext>
            </a:extLst>
          </p:cNvPr>
          <p:cNvSpPr>
            <a:spLocks noGrp="1"/>
          </p:cNvSpPr>
          <p:nvPr>
            <p:ph type="sldNum" sz="quarter" idx="17"/>
          </p:nvPr>
        </p:nvSpPr>
        <p:spPr/>
        <p:txBody>
          <a:bodyPr/>
          <a:lstStyle/>
          <a:p>
            <a:fld id="{8C2E478F-E849-4A8C-AF1F-CBCC78A7CBFA}" type="slidenum">
              <a:rPr lang="en-US" smtClean="0"/>
              <a:pPr/>
              <a:t>5</a:t>
            </a:fld>
            <a:endParaRPr lang="en-US"/>
          </a:p>
        </p:txBody>
      </p:sp>
      <p:pic>
        <p:nvPicPr>
          <p:cNvPr id="10" name="Picture 10" descr="Logo, company name&#10;&#10;Description automatically generated">
            <a:extLst>
              <a:ext uri="{FF2B5EF4-FFF2-40B4-BE49-F238E27FC236}">
                <a16:creationId xmlns:a16="http://schemas.microsoft.com/office/drawing/2014/main" id="{940718A3-6DAC-47A0-ACBE-B5188D770D85}"/>
              </a:ext>
            </a:extLst>
          </p:cNvPr>
          <p:cNvPicPr>
            <a:picLocks noChangeAspect="1"/>
          </p:cNvPicPr>
          <p:nvPr/>
        </p:nvPicPr>
        <p:blipFill>
          <a:blip r:embed="rId2"/>
          <a:stretch>
            <a:fillRect/>
          </a:stretch>
        </p:blipFill>
        <p:spPr>
          <a:xfrm>
            <a:off x="2340707" y="3245855"/>
            <a:ext cx="1551354" cy="1606981"/>
          </a:xfrm>
          <a:prstGeom prst="rect">
            <a:avLst/>
          </a:prstGeom>
        </p:spPr>
      </p:pic>
      <p:pic>
        <p:nvPicPr>
          <p:cNvPr id="11" name="Picture 11">
            <a:extLst>
              <a:ext uri="{FF2B5EF4-FFF2-40B4-BE49-F238E27FC236}">
                <a16:creationId xmlns:a16="http://schemas.microsoft.com/office/drawing/2014/main" id="{EAE3053F-9F41-48C8-BAB8-D390235102BE}"/>
              </a:ext>
            </a:extLst>
          </p:cNvPr>
          <p:cNvPicPr>
            <a:picLocks noChangeAspect="1"/>
          </p:cNvPicPr>
          <p:nvPr/>
        </p:nvPicPr>
        <p:blipFill>
          <a:blip r:embed="rId3"/>
          <a:stretch>
            <a:fillRect/>
          </a:stretch>
        </p:blipFill>
        <p:spPr>
          <a:xfrm>
            <a:off x="-82062" y="4675827"/>
            <a:ext cx="2743200" cy="1179576"/>
          </a:xfrm>
          <a:prstGeom prst="rect">
            <a:avLst/>
          </a:prstGeom>
        </p:spPr>
      </p:pic>
      <p:pic>
        <p:nvPicPr>
          <p:cNvPr id="17" name="Picture 17" descr="Text, logo&#10;&#10;Description automatically generated">
            <a:extLst>
              <a:ext uri="{FF2B5EF4-FFF2-40B4-BE49-F238E27FC236}">
                <a16:creationId xmlns:a16="http://schemas.microsoft.com/office/drawing/2014/main" id="{60004192-F3BC-4AF9-90B2-02FBF1024E6D}"/>
              </a:ext>
            </a:extLst>
          </p:cNvPr>
          <p:cNvPicPr>
            <a:picLocks noChangeAspect="1"/>
          </p:cNvPicPr>
          <p:nvPr/>
        </p:nvPicPr>
        <p:blipFill>
          <a:blip r:embed="rId4"/>
          <a:stretch>
            <a:fillRect/>
          </a:stretch>
        </p:blipFill>
        <p:spPr>
          <a:xfrm>
            <a:off x="5862" y="2396960"/>
            <a:ext cx="2743200" cy="657313"/>
          </a:xfrm>
          <a:prstGeom prst="rect">
            <a:avLst/>
          </a:prstGeom>
        </p:spPr>
      </p:pic>
      <p:pic>
        <p:nvPicPr>
          <p:cNvPr id="19" name="Picture 19" descr="Icon&#10;&#10;Description automatically generated">
            <a:extLst>
              <a:ext uri="{FF2B5EF4-FFF2-40B4-BE49-F238E27FC236}">
                <a16:creationId xmlns:a16="http://schemas.microsoft.com/office/drawing/2014/main" id="{173CF7EB-1512-4BF2-A390-1E980E1BFDCA}"/>
              </a:ext>
            </a:extLst>
          </p:cNvPr>
          <p:cNvPicPr>
            <a:picLocks noChangeAspect="1"/>
          </p:cNvPicPr>
          <p:nvPr/>
        </p:nvPicPr>
        <p:blipFill>
          <a:blip r:embed="rId5"/>
          <a:stretch>
            <a:fillRect/>
          </a:stretch>
        </p:blipFill>
        <p:spPr>
          <a:xfrm>
            <a:off x="1841011" y="357697"/>
            <a:ext cx="1813170" cy="1680266"/>
          </a:xfrm>
          <a:prstGeom prst="rect">
            <a:avLst/>
          </a:prstGeom>
        </p:spPr>
      </p:pic>
    </p:spTree>
    <p:extLst>
      <p:ext uri="{BB962C8B-B14F-4D97-AF65-F5344CB8AC3E}">
        <p14:creationId xmlns:p14="http://schemas.microsoft.com/office/powerpoint/2010/main" val="1522734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1" descr="3D black and red cube illustration">
            <a:extLst>
              <a:ext uri="{FF2B5EF4-FFF2-40B4-BE49-F238E27FC236}">
                <a16:creationId xmlns:a16="http://schemas.microsoft.com/office/drawing/2014/main" id="{0E282207-05E8-46C2-A7DD-5875A3B44CE1}"/>
              </a:ext>
            </a:extLst>
          </p:cNvPr>
          <p:cNvPicPr>
            <a:picLocks noChangeAspect="1"/>
          </p:cNvPicPr>
          <p:nvPr/>
        </p:nvPicPr>
        <p:blipFill rotWithShape="1">
          <a:blip r:embed="rId2"/>
          <a:srcRect l="21503" r="33917" b="-2"/>
          <a:stretch/>
        </p:blipFill>
        <p:spPr>
          <a:xfrm>
            <a:off x="7097484" y="10"/>
            <a:ext cx="5094515" cy="6857990"/>
          </a:xfrm>
          <a:prstGeom prst="rect">
            <a:avLst/>
          </a:prstGeom>
          <a:noFill/>
        </p:spPr>
      </p:pic>
      <p:sp>
        <p:nvSpPr>
          <p:cNvPr id="16" name="Text Placeholder 3">
            <a:extLst>
              <a:ext uri="{FF2B5EF4-FFF2-40B4-BE49-F238E27FC236}">
                <a16:creationId xmlns:a16="http://schemas.microsoft.com/office/drawing/2014/main" id="{CD635F4D-B53D-4180-9E4E-EC8EEC850B49}"/>
              </a:ext>
            </a:extLst>
          </p:cNvPr>
          <p:cNvSpPr>
            <a:spLocks noGrp="1"/>
          </p:cNvSpPr>
          <p:nvPr>
            <p:ph type="body" sz="half" idx="2"/>
          </p:nvPr>
        </p:nvSpPr>
        <p:spPr>
          <a:xfrm>
            <a:off x="957943" y="1871115"/>
            <a:ext cx="5138057" cy="3885579"/>
          </a:xfrm>
        </p:spPr>
        <p:txBody>
          <a:bodyPr vert="horz" lIns="91440" tIns="45720" rIns="91440" bIns="45720" rtlCol="0" anchor="t">
            <a:normAutofit fontScale="85000" lnSpcReduction="20000"/>
          </a:bodyPr>
          <a:lstStyle/>
          <a:p>
            <a:pPr marL="285750" indent="-285750">
              <a:buChar char="•"/>
            </a:pPr>
            <a:r>
              <a:rPr lang="en-US" dirty="0" err="1">
                <a:solidFill>
                  <a:srgbClr val="04C043"/>
                </a:solidFill>
                <a:cs typeface="Calibri"/>
              </a:rPr>
              <a:t>Github</a:t>
            </a:r>
            <a:r>
              <a:rPr lang="en-US" dirty="0">
                <a:solidFill>
                  <a:srgbClr val="04C043"/>
                </a:solidFill>
                <a:cs typeface="Calibri"/>
              </a:rPr>
              <a:t> VCS: </a:t>
            </a:r>
          </a:p>
          <a:p>
            <a:pPr marL="742950" lvl="1" indent="-285750">
              <a:buChar char="•"/>
            </a:pPr>
            <a:r>
              <a:rPr lang="en-US" dirty="0">
                <a:solidFill>
                  <a:srgbClr val="04C043"/>
                </a:solidFill>
                <a:cs typeface="Calibri"/>
              </a:rPr>
              <a:t>Remote Repository (Server)</a:t>
            </a:r>
          </a:p>
          <a:p>
            <a:pPr marL="742950" lvl="1" indent="-285750">
              <a:buChar char="•"/>
            </a:pPr>
            <a:r>
              <a:rPr lang="en-US" dirty="0">
                <a:solidFill>
                  <a:srgbClr val="04C043"/>
                </a:solidFill>
                <a:cs typeface="Calibri"/>
              </a:rPr>
              <a:t>Local Repository (Our Computers)</a:t>
            </a:r>
          </a:p>
          <a:p>
            <a:pPr marL="742950" lvl="1" indent="-285750">
              <a:buChar char="•"/>
            </a:pPr>
            <a:r>
              <a:rPr lang="en-US" dirty="0">
                <a:solidFill>
                  <a:srgbClr val="04C043"/>
                </a:solidFill>
                <a:cs typeface="Calibri"/>
              </a:rPr>
              <a:t>Transfer data (ex. Committed code) through plain Git, HTTPS, HTTP, or SSH protocols</a:t>
            </a:r>
          </a:p>
          <a:p>
            <a:pPr marL="285750" indent="-285750">
              <a:buChar char="•"/>
            </a:pPr>
            <a:r>
              <a:rPr lang="en-US" dirty="0" err="1">
                <a:solidFill>
                  <a:srgbClr val="04C043"/>
                </a:solidFill>
                <a:cs typeface="Calibri"/>
              </a:rPr>
              <a:t>Requests.get</a:t>
            </a:r>
            <a:r>
              <a:rPr lang="en-US" dirty="0">
                <a:solidFill>
                  <a:srgbClr val="04C043"/>
                </a:solidFill>
                <a:cs typeface="Calibri"/>
              </a:rPr>
              <a:t>()</a:t>
            </a:r>
          </a:p>
          <a:p>
            <a:pPr marL="742950" lvl="1" indent="-285750">
              <a:buChar char="•"/>
            </a:pPr>
            <a:r>
              <a:rPr lang="en-US" dirty="0">
                <a:solidFill>
                  <a:srgbClr val="04C043"/>
                </a:solidFill>
                <a:cs typeface="Calibri"/>
              </a:rPr>
              <a:t>Client(Computer making the request)</a:t>
            </a:r>
          </a:p>
          <a:p>
            <a:pPr marL="742950" lvl="1" indent="-285750">
              <a:buChar char="•"/>
            </a:pPr>
            <a:r>
              <a:rPr lang="en-US" dirty="0">
                <a:solidFill>
                  <a:srgbClr val="04C043"/>
                </a:solidFill>
                <a:cs typeface="Calibri"/>
              </a:rPr>
              <a:t>Server(URL we are requesting)</a:t>
            </a:r>
          </a:p>
          <a:p>
            <a:pPr marL="742950" lvl="1" indent="-285750">
              <a:buChar char="•"/>
            </a:pPr>
            <a:r>
              <a:rPr lang="en-US" dirty="0">
                <a:solidFill>
                  <a:srgbClr val="04C043"/>
                </a:solidFill>
                <a:cs typeface="Calibri"/>
              </a:rPr>
              <a:t>Uses TCP Protocol </a:t>
            </a:r>
          </a:p>
          <a:p>
            <a:pPr marL="1143000" lvl="2" indent="-228600">
              <a:buAutoNum type="arabicPeriod"/>
            </a:pPr>
            <a:r>
              <a:rPr lang="en-US" dirty="0">
                <a:solidFill>
                  <a:srgbClr val="04C043"/>
                </a:solidFill>
                <a:cs typeface="Calibri"/>
              </a:rPr>
              <a:t>TCP  connection established</a:t>
            </a:r>
          </a:p>
          <a:p>
            <a:pPr marL="1143000" lvl="2" indent="-228600">
              <a:buAutoNum type="arabicPeriod"/>
            </a:pPr>
            <a:r>
              <a:rPr lang="en-US" dirty="0">
                <a:solidFill>
                  <a:srgbClr val="04C043"/>
                </a:solidFill>
                <a:cs typeface="Calibri"/>
              </a:rPr>
              <a:t>Client sends HTTP GET request to server</a:t>
            </a:r>
          </a:p>
          <a:p>
            <a:pPr marL="1143000" lvl="2" indent="-228600">
              <a:buAutoNum type="arabicPeriod"/>
            </a:pPr>
            <a:r>
              <a:rPr lang="en-US" dirty="0">
                <a:solidFill>
                  <a:srgbClr val="04C043"/>
                </a:solidFill>
                <a:cs typeface="Calibri"/>
              </a:rPr>
              <a:t>Server responds with webpage</a:t>
            </a:r>
          </a:p>
          <a:p>
            <a:pPr marL="1143000" lvl="2" indent="-228600">
              <a:buAutoNum type="arabicPeriod"/>
            </a:pPr>
            <a:r>
              <a:rPr lang="en-US" dirty="0">
                <a:solidFill>
                  <a:srgbClr val="04C043"/>
                </a:solidFill>
                <a:cs typeface="Calibri"/>
              </a:rPr>
              <a:t>TCP closes connection</a:t>
            </a:r>
          </a:p>
          <a:p>
            <a:pPr marL="285750" indent="-285750">
              <a:buChar char="•"/>
            </a:pPr>
            <a:r>
              <a:rPr lang="en-US" dirty="0">
                <a:solidFill>
                  <a:srgbClr val="04C043"/>
                </a:solidFill>
                <a:cs typeface="Calibri"/>
              </a:rPr>
              <a:t>Python Import Protocol</a:t>
            </a:r>
          </a:p>
          <a:p>
            <a:pPr marL="742950" lvl="1" indent="-285750">
              <a:buChar char="•"/>
            </a:pPr>
            <a:r>
              <a:rPr lang="en-US" dirty="0">
                <a:solidFill>
                  <a:srgbClr val="04C043"/>
                </a:solidFill>
                <a:cs typeface="Calibri"/>
              </a:rPr>
              <a:t>Finder objects</a:t>
            </a:r>
          </a:p>
          <a:p>
            <a:pPr marL="1200150" lvl="2" indent="-285750">
              <a:buChar char="•"/>
            </a:pPr>
            <a:r>
              <a:rPr lang="en-US" dirty="0">
                <a:solidFill>
                  <a:srgbClr val="04C043"/>
                </a:solidFill>
                <a:cs typeface="Calibri"/>
              </a:rPr>
              <a:t>Locates built-in, frozen, and 'Import path ' locations</a:t>
            </a:r>
          </a:p>
          <a:p>
            <a:pPr marL="742950" lvl="1" indent="-285750">
              <a:buChar char="•"/>
            </a:pPr>
            <a:r>
              <a:rPr lang="en-US" dirty="0">
                <a:solidFill>
                  <a:srgbClr val="04C043"/>
                </a:solidFill>
                <a:cs typeface="Calibri"/>
              </a:rPr>
              <a:t>Loader object</a:t>
            </a:r>
          </a:p>
          <a:p>
            <a:pPr marL="1200150" lvl="2" indent="-285750">
              <a:buChar char="•"/>
            </a:pPr>
            <a:r>
              <a:rPr lang="en-US" dirty="0">
                <a:solidFill>
                  <a:srgbClr val="04C043"/>
                </a:solidFill>
                <a:cs typeface="Calibri"/>
              </a:rPr>
              <a:t>Loads a module (Returned by the finder object)</a:t>
            </a:r>
          </a:p>
          <a:p>
            <a:pPr marL="1200150" lvl="2" indent="-285750">
              <a:buChar char="•"/>
            </a:pPr>
            <a:endParaRPr lang="en-US">
              <a:cs typeface="Calibri"/>
            </a:endParaRPr>
          </a:p>
          <a:p>
            <a:pPr marL="742950" lvl="1" indent="-285750">
              <a:buChar char="•"/>
            </a:pPr>
            <a:endParaRPr lang="en-US">
              <a:cs typeface="Calibri"/>
            </a:endParaRPr>
          </a:p>
          <a:p>
            <a:pPr marL="742950" lvl="1" indent="-285750">
              <a:buChar char="•"/>
            </a:pPr>
            <a:endParaRPr lang="en-US">
              <a:cs typeface="Calibri"/>
            </a:endParaRPr>
          </a:p>
          <a:p>
            <a:endParaRPr lang="en-US">
              <a:cs typeface="Calibri"/>
            </a:endParaRPr>
          </a:p>
          <a:p>
            <a:endParaRPr lang="en-US">
              <a:cs typeface="Calibri"/>
            </a:endParaRPr>
          </a:p>
        </p:txBody>
      </p:sp>
      <p:sp>
        <p:nvSpPr>
          <p:cNvPr id="3" name="Title 2">
            <a:extLst>
              <a:ext uri="{FF2B5EF4-FFF2-40B4-BE49-F238E27FC236}">
                <a16:creationId xmlns:a16="http://schemas.microsoft.com/office/drawing/2014/main" id="{20BD7A15-3EE0-4EA8-B722-96B98DBC6DFA}"/>
              </a:ext>
            </a:extLst>
          </p:cNvPr>
          <p:cNvSpPr>
            <a:spLocks noGrp="1"/>
          </p:cNvSpPr>
          <p:nvPr>
            <p:ph type="title"/>
          </p:nvPr>
        </p:nvSpPr>
        <p:spPr>
          <a:xfrm>
            <a:off x="926193" y="557610"/>
            <a:ext cx="5138057" cy="979308"/>
          </a:xfrm>
        </p:spPr>
        <p:txBody>
          <a:bodyPr anchor="b">
            <a:normAutofit/>
          </a:bodyPr>
          <a:lstStyle/>
          <a:p>
            <a:r>
              <a:rPr lang="en-US"/>
              <a:t>Networking in depth</a:t>
            </a:r>
            <a:endParaRPr lang="en-US" err="1"/>
          </a:p>
        </p:txBody>
      </p:sp>
      <p:sp>
        <p:nvSpPr>
          <p:cNvPr id="7" name="Slide Number Placeholder 6">
            <a:extLst>
              <a:ext uri="{FF2B5EF4-FFF2-40B4-BE49-F238E27FC236}">
                <a16:creationId xmlns:a16="http://schemas.microsoft.com/office/drawing/2014/main" id="{78BD7D6C-8EDD-4273-B7FD-2B769119F520}"/>
              </a:ext>
            </a:extLst>
          </p:cNvPr>
          <p:cNvSpPr>
            <a:spLocks noGrp="1"/>
          </p:cNvSpPr>
          <p:nvPr>
            <p:ph type="sldNum" sz="quarter" idx="15"/>
          </p:nvPr>
        </p:nvSpPr>
        <p:spPr>
          <a:xfrm>
            <a:off x="11549269" y="6405746"/>
            <a:ext cx="642731" cy="407804"/>
          </a:xfrm>
        </p:spPr>
        <p:txBody>
          <a:bodyPr anchor="ctr">
            <a:normAutofit/>
          </a:bodyPr>
          <a:lstStyle/>
          <a:p>
            <a:pPr>
              <a:spcAft>
                <a:spcPts val="600"/>
              </a:spcAft>
            </a:pPr>
            <a:fld id="{8C2E478F-E849-4A8C-AF1F-CBCC78A7CBFA}" type="slidenum">
              <a:rPr lang="en-US" smtClean="0"/>
              <a:pPr>
                <a:spcAft>
                  <a:spcPts val="600"/>
                </a:spcAft>
              </a:pPr>
              <a:t>6</a:t>
            </a:fld>
            <a:endParaRPr lang="en-US"/>
          </a:p>
        </p:txBody>
      </p:sp>
    </p:spTree>
    <p:extLst>
      <p:ext uri="{BB962C8B-B14F-4D97-AF65-F5344CB8AC3E}">
        <p14:creationId xmlns:p14="http://schemas.microsoft.com/office/powerpoint/2010/main" val="413999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097D2725-75F4-45AA-950F-2F67BBF8F754}"/>
              </a:ext>
            </a:extLst>
          </p:cNvPr>
          <p:cNvSpPr>
            <a:spLocks noGrp="1"/>
          </p:cNvSpPr>
          <p:nvPr>
            <p:ph type="title"/>
          </p:nvPr>
        </p:nvSpPr>
        <p:spPr>
          <a:xfrm>
            <a:off x="595884" y="0"/>
            <a:ext cx="11000232" cy="1188720"/>
          </a:xfrm>
        </p:spPr>
        <p:txBody>
          <a:bodyPr/>
          <a:lstStyle/>
          <a:p>
            <a:r>
              <a:rPr lang="en-US"/>
              <a:t>Title:</a:t>
            </a:r>
          </a:p>
        </p:txBody>
      </p:sp>
      <p:pic>
        <p:nvPicPr>
          <p:cNvPr id="5" name="Picture Placeholder 4" descr="Abstract Building" title="Abstract Building">
            <a:extLst>
              <a:ext uri="{FF2B5EF4-FFF2-40B4-BE49-F238E27FC236}">
                <a16:creationId xmlns:a16="http://schemas.microsoft.com/office/drawing/2014/main" id="{A0DC386B-E165-424D-B694-E2C45FFA407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flipV="1">
            <a:off x="11461750" y="6810375"/>
            <a:ext cx="87313" cy="47624"/>
          </a:xfrm>
        </p:spPr>
      </p:pic>
      <p:sp>
        <p:nvSpPr>
          <p:cNvPr id="11" name="Rectangle 10">
            <a:extLst>
              <a:ext uri="{FF2B5EF4-FFF2-40B4-BE49-F238E27FC236}">
                <a16:creationId xmlns:a16="http://schemas.microsoft.com/office/drawing/2014/main" id="{618826A1-4E90-405A-AE28-5500B0A362E3}"/>
              </a:ext>
              <a:ext uri="{C183D7F6-B498-43B3-948B-1728B52AA6E4}">
                <adec:decorative xmlns:adec="http://schemas.microsoft.com/office/drawing/2017/decorative" val="1"/>
              </a:ext>
            </a:extLst>
          </p:cNvPr>
          <p:cNvSpPr/>
          <p:nvPr/>
        </p:nvSpPr>
        <p:spPr>
          <a:xfrm flipH="1">
            <a:off x="6568221" y="4076700"/>
            <a:ext cx="5386926" cy="2131595"/>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783A1B7-34FF-4F2F-A68D-A3D22C770FCB}"/>
              </a:ext>
              <a:ext uri="{C183D7F6-B498-43B3-948B-1728B52AA6E4}">
                <adec:decorative xmlns:adec="http://schemas.microsoft.com/office/drawing/2017/decorative" val="1"/>
              </a:ext>
            </a:extLst>
          </p:cNvPr>
          <p:cNvSpPr/>
          <p:nvPr/>
        </p:nvSpPr>
        <p:spPr>
          <a:xfrm flipH="1">
            <a:off x="791413" y="502215"/>
            <a:ext cx="10638585" cy="5706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6834487" y="4223911"/>
            <a:ext cx="5357513" cy="2634089"/>
          </a:xfrm>
          <a:prstGeom prst="rect">
            <a:avLst/>
          </a:prstGeom>
          <a:solidFill>
            <a:srgbClr val="2F33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6D4BFC2-69CA-4ED6-89E7-A9ADB571E7A4}"/>
              </a:ext>
            </a:extLst>
          </p:cNvPr>
          <p:cNvSpPr/>
          <p:nvPr/>
        </p:nvSpPr>
        <p:spPr>
          <a:xfrm>
            <a:off x="7050026" y="4485342"/>
            <a:ext cx="4423315" cy="1738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91440" bIns="45720" rtlCol="0" anchor="ctr"/>
          <a:lstStyle/>
          <a:p>
            <a:pPr algn="ctr">
              <a:lnSpc>
                <a:spcPct val="80000"/>
              </a:lnSpc>
              <a:defRPr sz="10000">
                <a:solidFill>
                  <a:srgbClr val="3A3B39"/>
                </a:solidFill>
                <a:latin typeface="Bebas"/>
                <a:ea typeface="Bebas"/>
                <a:cs typeface="Bebas"/>
                <a:sym typeface="Bebas"/>
              </a:defRPr>
            </a:pPr>
            <a:r>
              <a:rPr lang="en-US" sz="3200" b="1">
                <a:solidFill>
                  <a:schemeClr val="bg1"/>
                </a:solidFill>
                <a:latin typeface="+mj-lt"/>
                <a:cs typeface="Gill Sans"/>
              </a:rPr>
              <a:t>Example Code</a:t>
            </a:r>
            <a:endParaRPr lang="en-US"/>
          </a:p>
        </p:txBody>
      </p:sp>
      <p:sp>
        <p:nvSpPr>
          <p:cNvPr id="2" name="Footer Placeholder 1">
            <a:extLst>
              <a:ext uri="{FF2B5EF4-FFF2-40B4-BE49-F238E27FC236}">
                <a16:creationId xmlns:a16="http://schemas.microsoft.com/office/drawing/2014/main" id="{3D8BBA11-131E-446B-BC9B-D0A09B1AF059}"/>
              </a:ext>
            </a:extLst>
          </p:cNvPr>
          <p:cNvSpPr>
            <a:spLocks noGrp="1"/>
          </p:cNvSpPr>
          <p:nvPr>
            <p:ph type="ftr" sz="quarter" idx="11"/>
          </p:nvPr>
        </p:nvSpPr>
        <p:spPr/>
        <p:txBody>
          <a:bodyPr/>
          <a:lstStyle/>
          <a:p>
            <a:r>
              <a:rPr lang="en-US"/>
              <a:t>Add a Footer</a:t>
            </a:r>
          </a:p>
        </p:txBody>
      </p:sp>
      <p:sp>
        <p:nvSpPr>
          <p:cNvPr id="9" name="Rectangle: Single Corner Snipped 8" descr="Footer accent box">
            <a:extLst>
              <a:ext uri="{FF2B5EF4-FFF2-40B4-BE49-F238E27FC236}">
                <a16:creationId xmlns:a16="http://schemas.microsoft.com/office/drawing/2014/main" id="{DF712259-BEF9-4B45-8D68-5F74C49207D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Slide Number Placeholder 2">
            <a:extLst>
              <a:ext uri="{FF2B5EF4-FFF2-40B4-BE49-F238E27FC236}">
                <a16:creationId xmlns:a16="http://schemas.microsoft.com/office/drawing/2014/main" id="{206B3DE3-5308-4ADE-BC26-29765480D1E1}"/>
              </a:ext>
            </a:extLst>
          </p:cNvPr>
          <p:cNvSpPr>
            <a:spLocks noGrp="1"/>
          </p:cNvSpPr>
          <p:nvPr>
            <p:ph type="sldNum" sz="quarter" idx="12"/>
          </p:nvPr>
        </p:nvSpPr>
        <p:spPr/>
        <p:txBody>
          <a:bodyPr/>
          <a:lstStyle/>
          <a:p>
            <a:fld id="{8C2E478F-E849-4A8C-AF1F-CBCC78A7CBFA}" type="slidenum">
              <a:rPr lang="en-US" smtClean="0"/>
              <a:pPr/>
              <a:t>7</a:t>
            </a:fld>
            <a:endParaRPr lang="en-US"/>
          </a:p>
        </p:txBody>
      </p:sp>
      <p:pic>
        <p:nvPicPr>
          <p:cNvPr id="4" name="Picture 5" descr="Text&#10;&#10;Description automatically generated">
            <a:extLst>
              <a:ext uri="{FF2B5EF4-FFF2-40B4-BE49-F238E27FC236}">
                <a16:creationId xmlns:a16="http://schemas.microsoft.com/office/drawing/2014/main" id="{A5C29B14-F4DB-46D4-B518-6692305A13CD}"/>
              </a:ext>
            </a:extLst>
          </p:cNvPr>
          <p:cNvPicPr>
            <a:picLocks noChangeAspect="1"/>
          </p:cNvPicPr>
          <p:nvPr/>
        </p:nvPicPr>
        <p:blipFill>
          <a:blip r:embed="rId4"/>
          <a:stretch>
            <a:fillRect/>
          </a:stretch>
        </p:blipFill>
        <p:spPr>
          <a:xfrm>
            <a:off x="6565900" y="49988"/>
            <a:ext cx="5592762" cy="4019586"/>
          </a:xfrm>
          <a:prstGeom prst="rect">
            <a:avLst/>
          </a:prstGeom>
        </p:spPr>
      </p:pic>
      <p:pic>
        <p:nvPicPr>
          <p:cNvPr id="16" name="Picture 16" descr="Text&#10;&#10;Description automatically generated">
            <a:extLst>
              <a:ext uri="{FF2B5EF4-FFF2-40B4-BE49-F238E27FC236}">
                <a16:creationId xmlns:a16="http://schemas.microsoft.com/office/drawing/2014/main" id="{25B6BFC7-3F8F-42D7-B676-D6697011DA56}"/>
              </a:ext>
            </a:extLst>
          </p:cNvPr>
          <p:cNvPicPr>
            <a:picLocks noChangeAspect="1"/>
          </p:cNvPicPr>
          <p:nvPr/>
        </p:nvPicPr>
        <p:blipFill>
          <a:blip r:embed="rId5"/>
          <a:stretch>
            <a:fillRect/>
          </a:stretch>
        </p:blipFill>
        <p:spPr>
          <a:xfrm>
            <a:off x="33338" y="22527"/>
            <a:ext cx="6529388" cy="6836757"/>
          </a:xfrm>
          <a:prstGeom prst="rect">
            <a:avLst/>
          </a:prstGeom>
        </p:spPr>
      </p:pic>
    </p:spTree>
    <p:extLst>
      <p:ext uri="{BB962C8B-B14F-4D97-AF65-F5344CB8AC3E}">
        <p14:creationId xmlns:p14="http://schemas.microsoft.com/office/powerpoint/2010/main" val="472467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097D2725-75F4-45AA-950F-2F67BBF8F754}"/>
              </a:ext>
            </a:extLst>
          </p:cNvPr>
          <p:cNvSpPr>
            <a:spLocks noGrp="1"/>
          </p:cNvSpPr>
          <p:nvPr>
            <p:ph type="title"/>
          </p:nvPr>
        </p:nvSpPr>
        <p:spPr>
          <a:xfrm>
            <a:off x="595884" y="0"/>
            <a:ext cx="11000232" cy="1188720"/>
          </a:xfrm>
        </p:spPr>
        <p:txBody>
          <a:bodyPr/>
          <a:lstStyle/>
          <a:p>
            <a:r>
              <a:rPr lang="en-US"/>
              <a:t>Title:</a:t>
            </a:r>
          </a:p>
        </p:txBody>
      </p:sp>
      <p:pic>
        <p:nvPicPr>
          <p:cNvPr id="5" name="Picture Placeholder 4" descr="Abstract Building" title="Abstract Building">
            <a:extLst>
              <a:ext uri="{FF2B5EF4-FFF2-40B4-BE49-F238E27FC236}">
                <a16:creationId xmlns:a16="http://schemas.microsoft.com/office/drawing/2014/main" id="{A0DC386B-E165-424D-B694-E2C45FFA407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flipH="1">
            <a:off x="39688" y="6770687"/>
            <a:ext cx="87312" cy="63501"/>
          </a:xfrm>
        </p:spPr>
      </p:pic>
      <p:sp>
        <p:nvSpPr>
          <p:cNvPr id="11" name="Rectangle 10">
            <a:extLst>
              <a:ext uri="{FF2B5EF4-FFF2-40B4-BE49-F238E27FC236}">
                <a16:creationId xmlns:a16="http://schemas.microsoft.com/office/drawing/2014/main" id="{618826A1-4E90-405A-AE28-5500B0A362E3}"/>
              </a:ext>
              <a:ext uri="{C183D7F6-B498-43B3-948B-1728B52AA6E4}">
                <adec:decorative xmlns:adec="http://schemas.microsoft.com/office/drawing/2017/decorative" val="1"/>
              </a:ext>
            </a:extLst>
          </p:cNvPr>
          <p:cNvSpPr/>
          <p:nvPr/>
        </p:nvSpPr>
        <p:spPr>
          <a:xfrm flipH="1">
            <a:off x="6568221" y="4076700"/>
            <a:ext cx="5386926" cy="2131595"/>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783A1B7-34FF-4F2F-A68D-A3D22C770FCB}"/>
              </a:ext>
              <a:ext uri="{C183D7F6-B498-43B3-948B-1728B52AA6E4}">
                <adec:decorative xmlns:adec="http://schemas.microsoft.com/office/drawing/2017/decorative" val="1"/>
              </a:ext>
            </a:extLst>
          </p:cNvPr>
          <p:cNvSpPr/>
          <p:nvPr/>
        </p:nvSpPr>
        <p:spPr>
          <a:xfrm flipH="1">
            <a:off x="791413" y="502215"/>
            <a:ext cx="10638585" cy="5706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6834487" y="4223911"/>
            <a:ext cx="5357513" cy="2634089"/>
          </a:xfrm>
          <a:prstGeom prst="rect">
            <a:avLst/>
          </a:prstGeom>
          <a:solidFill>
            <a:srgbClr val="2F33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6D4BFC2-69CA-4ED6-89E7-A9ADB571E7A4}"/>
              </a:ext>
            </a:extLst>
          </p:cNvPr>
          <p:cNvSpPr/>
          <p:nvPr/>
        </p:nvSpPr>
        <p:spPr>
          <a:xfrm>
            <a:off x="7050026" y="4485342"/>
            <a:ext cx="4423315" cy="1738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91440" bIns="45720" rtlCol="0" anchor="ctr"/>
          <a:lstStyle/>
          <a:p>
            <a:pPr>
              <a:lnSpc>
                <a:spcPct val="80000"/>
              </a:lnSpc>
              <a:defRPr sz="10000">
                <a:solidFill>
                  <a:srgbClr val="3A3B39"/>
                </a:solidFill>
                <a:latin typeface="Bebas"/>
                <a:ea typeface="Bebas"/>
                <a:cs typeface="Bebas"/>
                <a:sym typeface="Bebas"/>
              </a:defRPr>
            </a:pPr>
            <a:r>
              <a:rPr lang="en-US" sz="3200" b="1" dirty="0" err="1">
                <a:solidFill>
                  <a:schemeClr val="bg1"/>
                </a:solidFill>
                <a:latin typeface="+mj-lt"/>
                <a:cs typeface="Gill Sans"/>
              </a:rPr>
              <a:t>Jupyter</a:t>
            </a:r>
            <a:r>
              <a:rPr lang="en-US" sz="3200" b="1" dirty="0">
                <a:solidFill>
                  <a:schemeClr val="bg1"/>
                </a:solidFill>
                <a:latin typeface="+mj-lt"/>
                <a:cs typeface="Gill Sans"/>
              </a:rPr>
              <a:t> Notebook Demonstration</a:t>
            </a:r>
            <a:endParaRPr lang="en-US" sz="3200" b="1" dirty="0">
              <a:solidFill>
                <a:schemeClr val="bg1"/>
              </a:solidFill>
              <a:latin typeface="+mj-lt"/>
              <a:cs typeface="Gill Sans" panose="020B0502020104020203" pitchFamily="34" charset="-79"/>
            </a:endParaRPr>
          </a:p>
        </p:txBody>
      </p:sp>
      <p:sp>
        <p:nvSpPr>
          <p:cNvPr id="9" name="Rectangle: Single Corner Snipped 8" descr="Footer accent box">
            <a:extLst>
              <a:ext uri="{FF2B5EF4-FFF2-40B4-BE49-F238E27FC236}">
                <a16:creationId xmlns:a16="http://schemas.microsoft.com/office/drawing/2014/main" id="{DF712259-BEF9-4B45-8D68-5F74C49207D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Slide Number Placeholder 2">
            <a:extLst>
              <a:ext uri="{FF2B5EF4-FFF2-40B4-BE49-F238E27FC236}">
                <a16:creationId xmlns:a16="http://schemas.microsoft.com/office/drawing/2014/main" id="{206B3DE3-5308-4ADE-BC26-29765480D1E1}"/>
              </a:ext>
            </a:extLst>
          </p:cNvPr>
          <p:cNvSpPr>
            <a:spLocks noGrp="1"/>
          </p:cNvSpPr>
          <p:nvPr>
            <p:ph type="sldNum" sz="quarter" idx="12"/>
          </p:nvPr>
        </p:nvSpPr>
        <p:spPr/>
        <p:txBody>
          <a:bodyPr/>
          <a:lstStyle/>
          <a:p>
            <a:fld id="{8C2E478F-E849-4A8C-AF1F-CBCC78A7CBFA}" type="slidenum">
              <a:rPr lang="en-US" dirty="0" smtClean="0"/>
              <a:pPr/>
              <a:t>8</a:t>
            </a:fld>
            <a:endParaRPr lang="en-US"/>
          </a:p>
        </p:txBody>
      </p:sp>
      <p:pic>
        <p:nvPicPr>
          <p:cNvPr id="16" name="Picture 16">
            <a:extLst>
              <a:ext uri="{FF2B5EF4-FFF2-40B4-BE49-F238E27FC236}">
                <a16:creationId xmlns:a16="http://schemas.microsoft.com/office/drawing/2014/main" id="{B5CCB49D-0EE1-4970-A473-93D6E1769FE3}"/>
              </a:ext>
            </a:extLst>
          </p:cNvPr>
          <p:cNvPicPr>
            <a:picLocks noChangeAspect="1"/>
          </p:cNvPicPr>
          <p:nvPr/>
        </p:nvPicPr>
        <p:blipFill>
          <a:blip r:embed="rId4"/>
          <a:stretch>
            <a:fillRect/>
          </a:stretch>
        </p:blipFill>
        <p:spPr>
          <a:xfrm>
            <a:off x="42333" y="33056"/>
            <a:ext cx="8568266" cy="4810686"/>
          </a:xfrm>
          <a:prstGeom prst="rect">
            <a:avLst/>
          </a:prstGeom>
        </p:spPr>
      </p:pic>
    </p:spTree>
    <p:extLst>
      <p:ext uri="{BB962C8B-B14F-4D97-AF65-F5344CB8AC3E}">
        <p14:creationId xmlns:p14="http://schemas.microsoft.com/office/powerpoint/2010/main" val="2096347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a:t>Networking Issues we encountered</a:t>
            </a:r>
            <a:endParaRPr lang="en-US">
              <a:cs typeface="Calibri"/>
            </a:endParaRP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599167" y="2145234"/>
            <a:ext cx="4226024" cy="4170595"/>
          </a:xfrm>
        </p:spPr>
        <p:txBody>
          <a:bodyPr vert="horz" lIns="0" tIns="45720" rIns="0" bIns="45720" rtlCol="0" anchor="t">
            <a:normAutofit/>
          </a:bodyPr>
          <a:lstStyle/>
          <a:p>
            <a:pPr marL="0" indent="0">
              <a:buNone/>
            </a:pPr>
            <a:r>
              <a:rPr lang="en-US" dirty="0">
                <a:solidFill>
                  <a:srgbClr val="04C043"/>
                </a:solidFill>
                <a:cs typeface="Calibri"/>
              </a:rPr>
              <a:t>1. Installing and getting </a:t>
            </a:r>
            <a:r>
              <a:rPr lang="en-US" dirty="0" err="1">
                <a:solidFill>
                  <a:srgbClr val="04C043"/>
                </a:solidFill>
                <a:cs typeface="Calibri"/>
              </a:rPr>
              <a:t>Jupyter</a:t>
            </a:r>
            <a:r>
              <a:rPr lang="en-US" dirty="0">
                <a:solidFill>
                  <a:srgbClr val="04C043"/>
                </a:solidFill>
                <a:cs typeface="Calibri"/>
              </a:rPr>
              <a:t> Notebooks to work on our machines</a:t>
            </a:r>
          </a:p>
          <a:p>
            <a:pPr marL="0" indent="0">
              <a:buNone/>
            </a:pPr>
            <a:r>
              <a:rPr lang="en-US" dirty="0">
                <a:solidFill>
                  <a:srgbClr val="04C043"/>
                </a:solidFill>
                <a:cs typeface="Calibri"/>
              </a:rPr>
              <a:t>2. Pulling code from </a:t>
            </a:r>
            <a:r>
              <a:rPr lang="en-US" dirty="0" err="1">
                <a:solidFill>
                  <a:srgbClr val="04C043"/>
                </a:solidFill>
                <a:cs typeface="Calibri"/>
              </a:rPr>
              <a:t>Github</a:t>
            </a:r>
            <a:r>
              <a:rPr lang="en-US" dirty="0">
                <a:solidFill>
                  <a:srgbClr val="04C043"/>
                </a:solidFill>
                <a:cs typeface="Calibri"/>
              </a:rPr>
              <a:t> causing issues with our '</a:t>
            </a:r>
            <a:r>
              <a:rPr lang="en-US" dirty="0" err="1">
                <a:solidFill>
                  <a:srgbClr val="04C043"/>
                </a:solidFill>
                <a:cs typeface="Calibri"/>
              </a:rPr>
              <a:t>venv</a:t>
            </a:r>
            <a:r>
              <a:rPr lang="en-US" dirty="0">
                <a:solidFill>
                  <a:srgbClr val="04C043"/>
                </a:solidFill>
                <a:cs typeface="Calibri"/>
              </a:rPr>
              <a:t>' and interpreter</a:t>
            </a:r>
          </a:p>
          <a:p>
            <a:pPr marL="0" indent="0">
              <a:buNone/>
            </a:pPr>
            <a:r>
              <a:rPr lang="en-US" dirty="0">
                <a:solidFill>
                  <a:srgbClr val="04C043"/>
                </a:solidFill>
                <a:cs typeface="Calibri"/>
              </a:rPr>
              <a:t>3. While using some sources, the data was unable to be parsed after scraped. Also, some sites could not be scraped, so finding data was tricky.</a:t>
            </a:r>
          </a:p>
          <a:p>
            <a:pPr marL="0" indent="0">
              <a:buNone/>
            </a:pPr>
            <a:r>
              <a:rPr lang="en-US" dirty="0">
                <a:solidFill>
                  <a:srgbClr val="04C043"/>
                </a:solidFill>
                <a:cs typeface="Calibri"/>
              </a:rPr>
              <a:t>4. When scraping data using beautiful soup the source website changed on occasion causing errors in our code.</a:t>
            </a: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2" name="Slide Number Placeholder 11">
            <a:extLst>
              <a:ext uri="{FF2B5EF4-FFF2-40B4-BE49-F238E27FC236}">
                <a16:creationId xmlns:a16="http://schemas.microsoft.com/office/drawing/2014/main" id="{A40D7403-0D24-42D0-9DE5-23601D8FBC17}"/>
              </a:ext>
            </a:extLst>
          </p:cNvPr>
          <p:cNvSpPr>
            <a:spLocks noGrp="1"/>
          </p:cNvSpPr>
          <p:nvPr>
            <p:ph type="sldNum" sz="quarter" idx="18"/>
          </p:nvPr>
        </p:nvSpPr>
        <p:spPr/>
        <p:txBody>
          <a:bodyPr/>
          <a:lstStyle/>
          <a:p>
            <a:fld id="{8C2E478F-E849-4A8C-AF1F-CBCC78A7CBFA}" type="slidenum">
              <a:rPr lang="en-US" smtClean="0"/>
              <a:pPr/>
              <a:t>9</a:t>
            </a:fld>
            <a:endParaRPr lang="en-US"/>
          </a:p>
        </p:txBody>
      </p:sp>
      <p:sp>
        <p:nvSpPr>
          <p:cNvPr id="6" name="Content Placeholder 5">
            <a:extLst>
              <a:ext uri="{FF2B5EF4-FFF2-40B4-BE49-F238E27FC236}">
                <a16:creationId xmlns:a16="http://schemas.microsoft.com/office/drawing/2014/main" id="{AAF22053-3A7C-4485-8DAE-71004912EC7C}"/>
              </a:ext>
            </a:extLst>
          </p:cNvPr>
          <p:cNvSpPr>
            <a:spLocks noGrp="1"/>
          </p:cNvSpPr>
          <p:nvPr>
            <p:ph sz="quarter" idx="16"/>
          </p:nvPr>
        </p:nvSpPr>
        <p:spPr>
          <a:xfrm>
            <a:off x="6408565" y="855828"/>
            <a:ext cx="5220309" cy="5472916"/>
          </a:xfrm>
        </p:spPr>
        <p:txBody>
          <a:bodyPr vert="horz" lIns="91440" tIns="45720" rIns="91440" bIns="45720" rtlCol="0" anchor="t">
            <a:normAutofit/>
          </a:bodyPr>
          <a:lstStyle/>
          <a:p>
            <a:pPr marL="0" indent="0" algn="ctr">
              <a:buNone/>
            </a:pPr>
            <a:r>
              <a:rPr lang="en-US" sz="3200" b="1" dirty="0">
                <a:cs typeface="Calibri"/>
              </a:rPr>
              <a:t>OUR SOLUTION</a:t>
            </a:r>
          </a:p>
          <a:p>
            <a:pPr marL="0" indent="0" algn="ctr">
              <a:buNone/>
            </a:pPr>
            <a:endParaRPr lang="en-US" sz="3200" b="1">
              <a:cs typeface="Calibri"/>
            </a:endParaRPr>
          </a:p>
          <a:p>
            <a:pPr marL="0" indent="0">
              <a:buNone/>
            </a:pPr>
            <a:r>
              <a:rPr lang="en-US" sz="1600" dirty="0">
                <a:solidFill>
                  <a:srgbClr val="04C043"/>
                </a:solidFill>
                <a:cs typeface="Calibri"/>
              </a:rPr>
              <a:t>1. Upgrading to </a:t>
            </a:r>
            <a:r>
              <a:rPr lang="en-US" sz="1600" dirty="0" err="1">
                <a:solidFill>
                  <a:srgbClr val="04C043"/>
                </a:solidFill>
                <a:cs typeface="Calibri"/>
              </a:rPr>
              <a:t>Pycharm</a:t>
            </a:r>
            <a:r>
              <a:rPr lang="en-US" sz="1600" dirty="0">
                <a:solidFill>
                  <a:srgbClr val="04C043"/>
                </a:solidFill>
                <a:cs typeface="Calibri"/>
              </a:rPr>
              <a:t> Pro</a:t>
            </a:r>
          </a:p>
          <a:p>
            <a:pPr marL="0" indent="0">
              <a:buNone/>
            </a:pPr>
            <a:r>
              <a:rPr lang="en-US" sz="1600" dirty="0">
                <a:solidFill>
                  <a:srgbClr val="04C043"/>
                </a:solidFill>
                <a:cs typeface="Calibri"/>
              </a:rPr>
              <a:t>2. Deleting current '</a:t>
            </a:r>
            <a:r>
              <a:rPr lang="en-US" sz="1600" dirty="0" err="1">
                <a:solidFill>
                  <a:srgbClr val="04C043"/>
                </a:solidFill>
                <a:cs typeface="Calibri"/>
              </a:rPr>
              <a:t>venv</a:t>
            </a:r>
            <a:r>
              <a:rPr lang="en-US" sz="1600" dirty="0">
                <a:solidFill>
                  <a:srgbClr val="04C043"/>
                </a:solidFill>
                <a:cs typeface="Calibri"/>
              </a:rPr>
              <a:t>' file then configuring a new interpreter.</a:t>
            </a:r>
          </a:p>
          <a:p>
            <a:pPr marL="0" indent="0">
              <a:buNone/>
            </a:pPr>
            <a:r>
              <a:rPr lang="en-US" sz="1600" dirty="0">
                <a:solidFill>
                  <a:srgbClr val="04C043"/>
                </a:solidFill>
                <a:cs typeface="Calibri"/>
              </a:rPr>
              <a:t>3. Finding other sources that are scrapable</a:t>
            </a:r>
          </a:p>
          <a:p>
            <a:pPr marL="0" indent="0">
              <a:buNone/>
            </a:pPr>
            <a:r>
              <a:rPr lang="en-US" sz="1600" dirty="0">
                <a:solidFill>
                  <a:srgbClr val="04C043"/>
                </a:solidFill>
                <a:cs typeface="Calibri"/>
              </a:rPr>
              <a:t>4. Re formatting our code to work with the website changes.</a:t>
            </a:r>
          </a:p>
          <a:p>
            <a:pPr marL="0" indent="0">
              <a:buNone/>
            </a:pPr>
            <a:endParaRPr lang="en-US" sz="1600">
              <a:cs typeface="Calibri"/>
            </a:endParaRPr>
          </a:p>
          <a:p>
            <a:pPr marL="0" indent="0">
              <a:buNone/>
            </a:pPr>
            <a:endParaRPr lang="en-US" sz="1600">
              <a:cs typeface="Calibri"/>
            </a:endParaRPr>
          </a:p>
          <a:p>
            <a:pPr marL="0" indent="0">
              <a:buNone/>
            </a:pPr>
            <a:endParaRPr lang="en-US" sz="1600">
              <a:cs typeface="Calibri"/>
            </a:endParaRPr>
          </a:p>
        </p:txBody>
      </p:sp>
      <p:pic>
        <p:nvPicPr>
          <p:cNvPr id="7" name="Picture 7" descr="A picture containing diagram&#10;&#10;Description automatically generated">
            <a:extLst>
              <a:ext uri="{FF2B5EF4-FFF2-40B4-BE49-F238E27FC236}">
                <a16:creationId xmlns:a16="http://schemas.microsoft.com/office/drawing/2014/main" id="{4C1E6182-9178-4A83-A74B-7E11BAB427CB}"/>
              </a:ext>
            </a:extLst>
          </p:cNvPr>
          <p:cNvPicPr>
            <a:picLocks noChangeAspect="1"/>
          </p:cNvPicPr>
          <p:nvPr/>
        </p:nvPicPr>
        <p:blipFill>
          <a:blip r:embed="rId2"/>
          <a:stretch>
            <a:fillRect/>
          </a:stretch>
        </p:blipFill>
        <p:spPr>
          <a:xfrm>
            <a:off x="8113522" y="4155099"/>
            <a:ext cx="1558541" cy="2173584"/>
          </a:xfrm>
          <a:prstGeom prst="rect">
            <a:avLst/>
          </a:prstGeom>
        </p:spPr>
      </p:pic>
    </p:spTree>
    <p:extLst>
      <p:ext uri="{BB962C8B-B14F-4D97-AF65-F5344CB8AC3E}">
        <p14:creationId xmlns:p14="http://schemas.microsoft.com/office/powerpoint/2010/main" val="1507751133"/>
      </p:ext>
    </p:extLst>
  </p:cSld>
  <p:clrMapOvr>
    <a:masterClrMapping/>
  </p:clrMapOvr>
</p:sld>
</file>

<file path=ppt/theme/theme1.xml><?xml version="1.0" encoding="utf-8"?>
<a:theme xmlns:a="http://schemas.openxmlformats.org/drawingml/2006/main" name="Office Theme">
  <a:themeElements>
    <a:clrScheme name="Custom 8">
      <a:dk1>
        <a:sysClr val="windowText" lastClr="000000"/>
      </a:dk1>
      <a:lt1>
        <a:sysClr val="window" lastClr="FFFFFF"/>
      </a:lt1>
      <a:dk2>
        <a:srgbClr val="44546A"/>
      </a:dk2>
      <a:lt2>
        <a:srgbClr val="E7E6E6"/>
      </a:lt2>
      <a:accent1>
        <a:srgbClr val="C0F400"/>
      </a:accent1>
      <a:accent2>
        <a:srgbClr val="05D74D"/>
      </a:accent2>
      <a:accent3>
        <a:srgbClr val="2F3342"/>
      </a:accent3>
      <a:accent4>
        <a:srgbClr val="038B30"/>
      </a:accent4>
      <a:accent5>
        <a:srgbClr val="05EE55"/>
      </a:accent5>
      <a:accent6>
        <a:srgbClr val="70AD47"/>
      </a:accent6>
      <a:hlink>
        <a:srgbClr val="05D74D"/>
      </a:hlink>
      <a:folHlink>
        <a:srgbClr val="C0F400"/>
      </a:folHlink>
    </a:clrScheme>
    <a:fontScheme name="Custom 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Dark modernist presentation_mlw -v2" id="{02C8D846-7DC8-4EFF-94D8-823DF779E3A7}" vid="{402D83F6-A512-43E7-B905-390BB489C0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7f9b5e87859ce6d7eedbdc6e4e4205c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5e0075ee7624d6a846e01eb6183742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A0F1FB-B1B3-48EC-BFEE-FC0094A34C28}">
  <ds:schemaRefs>
    <ds:schemaRef ds:uri="http://schemas.microsoft.com/sharepoint/v3/contenttype/forms"/>
  </ds:schemaRefs>
</ds:datastoreItem>
</file>

<file path=customXml/itemProps2.xml><?xml version="1.0" encoding="utf-8"?>
<ds:datastoreItem xmlns:ds="http://schemas.openxmlformats.org/officeDocument/2006/customXml" ds:itemID="{471340EA-4D3D-470F-B5D6-C0F623079401}">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B834546-CF5A-40F0-B105-33C88EC0593D}">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Dark modernist presentation</Template>
  <TotalTime>0</TotalTime>
  <Words>1048</Words>
  <Application>Microsoft Office PowerPoint</Application>
  <PresentationFormat>Widescreen</PresentationFormat>
  <Paragraphs>148</Paragraphs>
  <Slides>19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Bebas</vt:lpstr>
      <vt:lpstr>Calibri</vt:lpstr>
      <vt:lpstr>Office Theme</vt:lpstr>
      <vt:lpstr>Inflation Web Scraper</vt:lpstr>
      <vt:lpstr>Curious about today's Market?</vt:lpstr>
      <vt:lpstr>Research Questions</vt:lpstr>
      <vt:lpstr>Our Project</vt:lpstr>
      <vt:lpstr>Where we used networking</vt:lpstr>
      <vt:lpstr>Networking in depth</vt:lpstr>
      <vt:lpstr>Title:</vt:lpstr>
      <vt:lpstr>Title:</vt:lpstr>
      <vt:lpstr>Networking Issues we encountered</vt:lpstr>
      <vt:lpstr>Title:</vt:lpstr>
      <vt:lpstr>Title:</vt:lpstr>
      <vt:lpstr>Title:</vt:lpstr>
      <vt:lpstr>Title:</vt:lpstr>
      <vt:lpstr>PowerPoint Presentation</vt:lpstr>
      <vt:lpstr>Conclusion?</vt:lpstr>
      <vt:lpstr>What's next?</vt:lpstr>
      <vt:lpstr>Title:</vt:lpstr>
      <vt:lpstr>Title:</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Economics Analytical Web-Scraper</dc:title>
  <dc:creator>Tyler Krawec</dc:creator>
  <cp:lastModifiedBy>finn</cp:lastModifiedBy>
  <cp:revision>225</cp:revision>
  <dcterms:created xsi:type="dcterms:W3CDTF">2021-11-12T06:36:40Z</dcterms:created>
  <dcterms:modified xsi:type="dcterms:W3CDTF">2022-02-12T03:28:58Z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